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Lst>
  <p:notesMasterIdLst>
    <p:notesMasterId r:id="rId38"/>
  </p:notesMasterIdLst>
  <p:handoutMasterIdLst>
    <p:handoutMasterId r:id="rId39"/>
  </p:handoutMasterIdLst>
  <p:sldIdLst>
    <p:sldId id="445" r:id="rId4"/>
    <p:sldId id="360" r:id="rId5"/>
    <p:sldId id="481" r:id="rId6"/>
    <p:sldId id="471" r:id="rId7"/>
    <p:sldId id="485" r:id="rId8"/>
    <p:sldId id="483" r:id="rId9"/>
    <p:sldId id="482" r:id="rId10"/>
    <p:sldId id="484" r:id="rId11"/>
    <p:sldId id="486" r:id="rId12"/>
    <p:sldId id="487" r:id="rId13"/>
    <p:sldId id="488" r:id="rId14"/>
    <p:sldId id="489" r:id="rId15"/>
    <p:sldId id="490" r:id="rId16"/>
    <p:sldId id="491" r:id="rId17"/>
    <p:sldId id="492" r:id="rId18"/>
    <p:sldId id="472" r:id="rId19"/>
    <p:sldId id="493" r:id="rId20"/>
    <p:sldId id="494" r:id="rId21"/>
    <p:sldId id="495" r:id="rId22"/>
    <p:sldId id="496" r:id="rId23"/>
    <p:sldId id="497" r:id="rId24"/>
    <p:sldId id="498" r:id="rId25"/>
    <p:sldId id="499" r:id="rId26"/>
    <p:sldId id="500" r:id="rId27"/>
    <p:sldId id="502" r:id="rId28"/>
    <p:sldId id="503" r:id="rId29"/>
    <p:sldId id="504" r:id="rId30"/>
    <p:sldId id="501" r:id="rId31"/>
    <p:sldId id="505" r:id="rId32"/>
    <p:sldId id="506" r:id="rId33"/>
    <p:sldId id="507" r:id="rId34"/>
    <p:sldId id="508" r:id="rId35"/>
    <p:sldId id="509" r:id="rId36"/>
    <p:sldId id="447" r:id="rId37"/>
  </p:sldIdLst>
  <p:sldSz cx="9906000" cy="6858000" type="A4"/>
  <p:notesSz cx="7010400" cy="92964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p15:clr>
            <a:srgbClr val="A4A3A4"/>
          </p15:clr>
        </p15:guide>
        <p15:guide id="2" pos="3029" userDrawn="1">
          <p15:clr>
            <a:srgbClr val="A4A3A4"/>
          </p15:clr>
        </p15:guide>
      </p15:sldGuideLst>
    </p:ext>
    <p:ext uri="{2D200454-40CA-4A62-9FC3-DE9A4176ACB9}">
      <p15:notesGuideLst xmlns:p15="http://schemas.microsoft.com/office/powerpoint/2012/main">
        <p15:guide id="1" orient="horz" pos="2804">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2060"/>
    <a:srgbClr val="001F5F"/>
    <a:srgbClr val="1F296A"/>
    <a:srgbClr val="FF9966"/>
    <a:srgbClr val="00FF00"/>
    <a:srgbClr val="00CC66"/>
    <a:srgbClr val="66FF33"/>
    <a:srgbClr val="C9C767"/>
    <a:srgbClr val="75E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97740" autoAdjust="0"/>
  </p:normalViewPr>
  <p:slideViewPr>
    <p:cSldViewPr>
      <p:cViewPr>
        <p:scale>
          <a:sx n="100" d="100"/>
          <a:sy n="100" d="100"/>
        </p:scale>
        <p:origin x="1020" y="222"/>
      </p:cViewPr>
      <p:guideLst>
        <p:guide orient="horz" pos="2069"/>
        <p:guide pos="30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2" d="100"/>
          <a:sy n="52" d="100"/>
        </p:scale>
        <p:origin x="-2940" y="-108"/>
      </p:cViewPr>
      <p:guideLst>
        <p:guide orient="horz" pos="2804"/>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8AC3905D-C60B-47F4-974B-FF54B76B6FC4}" type="datetimeFigureOut">
              <a:rPr lang="zh-CN" altLang="en-US" smtClean="0"/>
              <a:t>2024-06-22</a:t>
            </a:fld>
            <a:endParaRPr lang="zh-CN" altLang="en-US"/>
          </a:p>
        </p:txBody>
      </p:sp>
      <p:sp>
        <p:nvSpPr>
          <p:cNvPr id="4" name="页脚占位符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75BFDF1-F2DF-4974-B340-B8C1EB5F208C}" type="slidenum">
              <a:rPr lang="zh-CN" altLang="en-US" smtClean="0"/>
              <a:t>‹#›</a:t>
            </a:fld>
            <a:endParaRPr lang="zh-CN" altLang="en-US"/>
          </a:p>
        </p:txBody>
      </p:sp>
    </p:spTree>
    <p:extLst>
      <p:ext uri="{BB962C8B-B14F-4D97-AF65-F5344CB8AC3E}">
        <p14:creationId xmlns:p14="http://schemas.microsoft.com/office/powerpoint/2010/main" val="29056798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538563-3662-42D0-AA12-8A43CC87F94D}" type="datetimeFigureOut">
              <a:rPr lang="en-US" smtClean="0"/>
              <a:t>6/22/2024</a:t>
            </a:fld>
            <a:endParaRPr lang="en-US"/>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55B3BF-AB63-4E46-9628-F85CAE195C33}" type="slidenum">
              <a:rPr lang="en-US" smtClean="0"/>
              <a:t>‹#›</a:t>
            </a:fld>
            <a:endParaRPr lang="en-US"/>
          </a:p>
        </p:txBody>
      </p:sp>
    </p:spTree>
    <p:extLst>
      <p:ext uri="{BB962C8B-B14F-4D97-AF65-F5344CB8AC3E}">
        <p14:creationId xmlns:p14="http://schemas.microsoft.com/office/powerpoint/2010/main" val="3352880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p>
        </p:txBody>
      </p:sp>
      <p:sp>
        <p:nvSpPr>
          <p:cNvPr id="243718" name="Rectangle 6"/>
          <p:cNvSpPr>
            <a:spLocks noGrp="1" noChangeArrowheads="1"/>
          </p:cNvSpPr>
          <p:nvPr>
            <p:ph type="dt" sz="half" idx="2"/>
          </p:nvPr>
        </p:nvSpPr>
        <p:spPr/>
        <p:txBody>
          <a:bodyPr/>
          <a:lstStyle>
            <a:lvl1pPr>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41180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extLst>
      <p:ext uri="{BB962C8B-B14F-4D97-AF65-F5344CB8AC3E}">
        <p14:creationId xmlns:p14="http://schemas.microsoft.com/office/powerpoint/2010/main" val="2377544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265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8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extLst>
      <p:ext uri="{BB962C8B-B14F-4D97-AF65-F5344CB8AC3E}">
        <p14:creationId xmlns:p14="http://schemas.microsoft.com/office/powerpoint/2010/main" val="9471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Date Placeholder 3"/>
          <p:cNvSpPr>
            <a:spLocks noGrp="1"/>
          </p:cNvSpPr>
          <p:nvPr>
            <p:ph type="dt" sz="half" idx="12"/>
          </p:nvPr>
        </p:nvSpPr>
        <p:spPr/>
        <p:txBody>
          <a:bodyPr/>
          <a:lstStyle>
            <a:lvl1pPr>
              <a:defRPr/>
            </a:lvl1pPr>
          </a:lstStyle>
          <a:p>
            <a:endParaRPr lang="en-US"/>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dirty="0"/>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marL="0" algn="l" defTabSz="958850" rtl="0" eaLnBrk="1" latinLnBrk="0" hangingPunct="1">
              <a:tabLst>
                <a:tab pos="4572000" algn="l"/>
              </a:tabLst>
              <a:defRPr/>
            </a:pPr>
            <a:r>
              <a:rPr lang="en-US" altLang="zh-CN"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t>‹#›</a:t>
            </a:fld>
            <a:endParaRPr lang="en-US"/>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extLst>
      <p:ext uri="{BB962C8B-B14F-4D97-AF65-F5344CB8AC3E}">
        <p14:creationId xmlns:p14="http://schemas.microsoft.com/office/powerpoint/2010/main" val="3122179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1.wmf"/><Relationship Id="rId3" Type="http://schemas.openxmlformats.org/officeDocument/2006/relationships/image" Target="../media/image10.png"/><Relationship Id="rId7" Type="http://schemas.openxmlformats.org/officeDocument/2006/relationships/image" Target="../media/image19.wmf"/><Relationship Id="rId12" Type="http://schemas.openxmlformats.org/officeDocument/2006/relationships/oleObject" Target="../embeddings/oleObject14.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11.bin"/><Relationship Id="rId11" Type="http://schemas.openxmlformats.org/officeDocument/2006/relationships/image" Target="../media/image20.wmf"/><Relationship Id="rId5" Type="http://schemas.openxmlformats.org/officeDocument/2006/relationships/image" Target="../media/image18.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4.wmf"/><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7.wmf"/><Relationship Id="rId18" Type="http://schemas.openxmlformats.org/officeDocument/2006/relationships/image" Target="../media/image30.wmf"/><Relationship Id="rId3" Type="http://schemas.openxmlformats.org/officeDocument/2006/relationships/image" Target="../media/image10.png"/><Relationship Id="rId21" Type="http://schemas.openxmlformats.org/officeDocument/2006/relationships/oleObject" Target="../embeddings/oleObject23.bin"/><Relationship Id="rId7" Type="http://schemas.openxmlformats.org/officeDocument/2006/relationships/image" Target="../media/image24.wmf"/><Relationship Id="rId12" Type="http://schemas.openxmlformats.org/officeDocument/2006/relationships/oleObject" Target="../embeddings/oleObject19.bin"/><Relationship Id="rId17" Type="http://schemas.openxmlformats.org/officeDocument/2006/relationships/oleObject" Target="../embeddings/oleObject21.bin"/><Relationship Id="rId2" Type="http://schemas.openxmlformats.org/officeDocument/2006/relationships/image" Target="../media/image2.png"/><Relationship Id="rId16" Type="http://schemas.openxmlformats.org/officeDocument/2006/relationships/image" Target="../media/image29.png"/><Relationship Id="rId20" Type="http://schemas.openxmlformats.org/officeDocument/2006/relationships/image" Target="../media/image31.wmf"/><Relationship Id="rId1" Type="http://schemas.openxmlformats.org/officeDocument/2006/relationships/slideLayout" Target="../slideLayouts/slideLayout3.xml"/><Relationship Id="rId6" Type="http://schemas.openxmlformats.org/officeDocument/2006/relationships/oleObject" Target="../embeddings/oleObject16.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18.bin"/><Relationship Id="rId19" Type="http://schemas.openxmlformats.org/officeDocument/2006/relationships/oleObject" Target="../embeddings/oleObject22.bin"/><Relationship Id="rId4" Type="http://schemas.openxmlformats.org/officeDocument/2006/relationships/oleObject" Target="../embeddings/oleObject15.bin"/><Relationship Id="rId9" Type="http://schemas.openxmlformats.org/officeDocument/2006/relationships/image" Target="../media/image25.wmf"/><Relationship Id="rId14" Type="http://schemas.openxmlformats.org/officeDocument/2006/relationships/oleObject" Target="../embeddings/oleObject20.bin"/><Relationship Id="rId22" Type="http://schemas.openxmlformats.org/officeDocument/2006/relationships/image" Target="../media/image32.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7.wmf"/><Relationship Id="rId18" Type="http://schemas.openxmlformats.org/officeDocument/2006/relationships/image" Target="../media/image37.wmf"/><Relationship Id="rId3" Type="http://schemas.openxmlformats.org/officeDocument/2006/relationships/image" Target="../media/image10.png"/><Relationship Id="rId21" Type="http://schemas.openxmlformats.org/officeDocument/2006/relationships/oleObject" Target="../embeddings/oleObject32.bin"/><Relationship Id="rId7" Type="http://schemas.openxmlformats.org/officeDocument/2006/relationships/image" Target="../media/image33.wmf"/><Relationship Id="rId12" Type="http://schemas.openxmlformats.org/officeDocument/2006/relationships/oleObject" Target="../embeddings/oleObject28.bin"/><Relationship Id="rId17" Type="http://schemas.openxmlformats.org/officeDocument/2006/relationships/oleObject" Target="../embeddings/oleObject30.bin"/><Relationship Id="rId2" Type="http://schemas.openxmlformats.org/officeDocument/2006/relationships/image" Target="../media/image2.png"/><Relationship Id="rId16" Type="http://schemas.openxmlformats.org/officeDocument/2006/relationships/image" Target="../media/image36.png"/><Relationship Id="rId20" Type="http://schemas.openxmlformats.org/officeDocument/2006/relationships/image" Target="../media/image38.wmf"/><Relationship Id="rId1" Type="http://schemas.openxmlformats.org/officeDocument/2006/relationships/slideLayout" Target="../slideLayouts/slideLayout3.xml"/><Relationship Id="rId6" Type="http://schemas.openxmlformats.org/officeDocument/2006/relationships/oleObject" Target="../embeddings/oleObject25.bin"/><Relationship Id="rId11" Type="http://schemas.openxmlformats.org/officeDocument/2006/relationships/image" Target="../media/image35.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27.bin"/><Relationship Id="rId19" Type="http://schemas.openxmlformats.org/officeDocument/2006/relationships/oleObject" Target="../embeddings/oleObject31.bin"/><Relationship Id="rId4" Type="http://schemas.openxmlformats.org/officeDocument/2006/relationships/oleObject" Target="../embeddings/oleObject24.bin"/><Relationship Id="rId9" Type="http://schemas.openxmlformats.org/officeDocument/2006/relationships/image" Target="../media/image34.wmf"/><Relationship Id="rId14" Type="http://schemas.openxmlformats.org/officeDocument/2006/relationships/oleObject" Target="../embeddings/oleObject29.bin"/><Relationship Id="rId22" Type="http://schemas.openxmlformats.org/officeDocument/2006/relationships/image" Target="../media/image39.wmf"/></Relationships>
</file>

<file path=ppt/slides/_rels/slide13.xml.rels><?xml version="1.0" encoding="UTF-8" standalone="yes"?>
<Relationships xmlns="http://schemas.openxmlformats.org/package/2006/relationships"><Relationship Id="rId13" Type="http://schemas.openxmlformats.org/officeDocument/2006/relationships/image" Target="../media/image46.wmf"/><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image" Target="../media/image2.png"/><Relationship Id="rId21" Type="http://schemas.openxmlformats.org/officeDocument/2006/relationships/oleObject" Target="../embeddings/oleObject40.bin"/><Relationship Id="rId7" Type="http://schemas.openxmlformats.org/officeDocument/2006/relationships/oleObject" Target="../embeddings/oleObject34.bin"/><Relationship Id="rId12" Type="http://schemas.openxmlformats.org/officeDocument/2006/relationships/oleObject" Target="../embeddings/oleObject36.bin"/><Relationship Id="rId17" Type="http://schemas.openxmlformats.org/officeDocument/2006/relationships/oleObject" Target="../embeddings/oleObject38.bin"/><Relationship Id="rId25" Type="http://schemas.openxmlformats.org/officeDocument/2006/relationships/oleObject" Target="../embeddings/oleObject42.bin"/><Relationship Id="rId33" Type="http://schemas.openxmlformats.org/officeDocument/2006/relationships/image" Target="../media/image57.wmf"/><Relationship Id="rId2" Type="http://schemas.openxmlformats.org/officeDocument/2006/relationships/image" Target="../media/image40.png"/><Relationship Id="rId16" Type="http://schemas.openxmlformats.org/officeDocument/2006/relationships/image" Target="../media/image48.wmf"/><Relationship Id="rId20" Type="http://schemas.openxmlformats.org/officeDocument/2006/relationships/image" Target="../media/image50.wmf"/><Relationship Id="rId29" Type="http://schemas.openxmlformats.org/officeDocument/2006/relationships/image" Target="../media/image55.wmf"/><Relationship Id="rId1" Type="http://schemas.openxmlformats.org/officeDocument/2006/relationships/slideLayout" Target="../slideLayouts/slideLayout3.xml"/><Relationship Id="rId6" Type="http://schemas.openxmlformats.org/officeDocument/2006/relationships/image" Target="../media/image42.wmf"/><Relationship Id="rId11" Type="http://schemas.openxmlformats.org/officeDocument/2006/relationships/image" Target="../media/image45.png"/><Relationship Id="rId24" Type="http://schemas.openxmlformats.org/officeDocument/2006/relationships/image" Target="../media/image52.wmf"/><Relationship Id="rId32" Type="http://schemas.openxmlformats.org/officeDocument/2006/relationships/oleObject" Target="../embeddings/oleObject45.bin"/><Relationship Id="rId5" Type="http://schemas.openxmlformats.org/officeDocument/2006/relationships/oleObject" Target="../embeddings/oleObject33.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oleObject" Target="../embeddings/oleObject43.bin"/><Relationship Id="rId10" Type="http://schemas.openxmlformats.org/officeDocument/2006/relationships/image" Target="../media/image44.wmf"/><Relationship Id="rId19" Type="http://schemas.openxmlformats.org/officeDocument/2006/relationships/oleObject" Target="../embeddings/oleObject39.bin"/><Relationship Id="rId31" Type="http://schemas.openxmlformats.org/officeDocument/2006/relationships/image" Target="../media/image56.wmf"/><Relationship Id="rId4" Type="http://schemas.openxmlformats.org/officeDocument/2006/relationships/image" Target="../media/image41.png"/><Relationship Id="rId9" Type="http://schemas.openxmlformats.org/officeDocument/2006/relationships/oleObject" Target="../embeddings/oleObject35.bin"/><Relationship Id="rId14" Type="http://schemas.openxmlformats.org/officeDocument/2006/relationships/image" Target="../media/image47.png"/><Relationship Id="rId22" Type="http://schemas.openxmlformats.org/officeDocument/2006/relationships/image" Target="../media/image51.wmf"/><Relationship Id="rId27" Type="http://schemas.openxmlformats.org/officeDocument/2006/relationships/image" Target="../media/image54.png"/><Relationship Id="rId30" Type="http://schemas.openxmlformats.org/officeDocument/2006/relationships/oleObject" Target="../embeddings/oleObject44.bin"/><Relationship Id="rId8" Type="http://schemas.openxmlformats.org/officeDocument/2006/relationships/image" Target="../media/image43.wmf"/></Relationships>
</file>

<file path=ppt/slides/_rels/slide14.xml.rels><?xml version="1.0" encoding="UTF-8" standalone="yes"?>
<Relationships xmlns="http://schemas.openxmlformats.org/package/2006/relationships"><Relationship Id="rId13" Type="http://schemas.openxmlformats.org/officeDocument/2006/relationships/image" Target="../media/image48.wmf"/><Relationship Id="rId18" Type="http://schemas.openxmlformats.org/officeDocument/2006/relationships/oleObject" Target="../embeddings/oleObject51.bin"/><Relationship Id="rId26" Type="http://schemas.openxmlformats.org/officeDocument/2006/relationships/oleObject" Target="../embeddings/oleObject55.bin"/><Relationship Id="rId3" Type="http://schemas.openxmlformats.org/officeDocument/2006/relationships/image" Target="../media/image59.png"/><Relationship Id="rId21" Type="http://schemas.openxmlformats.org/officeDocument/2006/relationships/image" Target="../media/image52.wmf"/><Relationship Id="rId7" Type="http://schemas.openxmlformats.org/officeDocument/2006/relationships/image" Target="../media/image2.png"/><Relationship Id="rId12" Type="http://schemas.openxmlformats.org/officeDocument/2006/relationships/oleObject" Target="../embeddings/oleObject48.bin"/><Relationship Id="rId17" Type="http://schemas.openxmlformats.org/officeDocument/2006/relationships/image" Target="../media/image65.wmf"/><Relationship Id="rId25" Type="http://schemas.openxmlformats.org/officeDocument/2006/relationships/image" Target="../media/image66.wmf"/><Relationship Id="rId33" Type="http://schemas.openxmlformats.org/officeDocument/2006/relationships/image" Target="../media/image70.wmf"/><Relationship Id="rId2" Type="http://schemas.openxmlformats.org/officeDocument/2006/relationships/image" Target="../media/image58.png"/><Relationship Id="rId16" Type="http://schemas.openxmlformats.org/officeDocument/2006/relationships/oleObject" Target="../embeddings/oleObject50.bin"/><Relationship Id="rId20" Type="http://schemas.openxmlformats.org/officeDocument/2006/relationships/oleObject" Target="../embeddings/oleObject52.bin"/><Relationship Id="rId29" Type="http://schemas.openxmlformats.org/officeDocument/2006/relationships/image" Target="../media/image68.wmf"/><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3.wmf"/><Relationship Id="rId24" Type="http://schemas.openxmlformats.org/officeDocument/2006/relationships/oleObject" Target="../embeddings/oleObject54.bin"/><Relationship Id="rId32" Type="http://schemas.openxmlformats.org/officeDocument/2006/relationships/oleObject" Target="../embeddings/oleObject58.bin"/><Relationship Id="rId5" Type="http://schemas.openxmlformats.org/officeDocument/2006/relationships/image" Target="../media/image61.png"/><Relationship Id="rId15" Type="http://schemas.openxmlformats.org/officeDocument/2006/relationships/image" Target="../media/image64.wmf"/><Relationship Id="rId23" Type="http://schemas.openxmlformats.org/officeDocument/2006/relationships/image" Target="../media/image55.wmf"/><Relationship Id="rId28" Type="http://schemas.openxmlformats.org/officeDocument/2006/relationships/oleObject" Target="../embeddings/oleObject56.bin"/><Relationship Id="rId10" Type="http://schemas.openxmlformats.org/officeDocument/2006/relationships/oleObject" Target="../embeddings/oleObject47.bin"/><Relationship Id="rId19" Type="http://schemas.openxmlformats.org/officeDocument/2006/relationships/image" Target="../media/image51.wmf"/><Relationship Id="rId31" Type="http://schemas.openxmlformats.org/officeDocument/2006/relationships/image" Target="../media/image69.wmf"/><Relationship Id="rId4" Type="http://schemas.openxmlformats.org/officeDocument/2006/relationships/image" Target="../media/image60.png"/><Relationship Id="rId9" Type="http://schemas.openxmlformats.org/officeDocument/2006/relationships/image" Target="../media/image43.wmf"/><Relationship Id="rId14" Type="http://schemas.openxmlformats.org/officeDocument/2006/relationships/oleObject" Target="../embeddings/oleObject49.bin"/><Relationship Id="rId22" Type="http://schemas.openxmlformats.org/officeDocument/2006/relationships/oleObject" Target="../embeddings/oleObject53.bin"/><Relationship Id="rId27" Type="http://schemas.openxmlformats.org/officeDocument/2006/relationships/image" Target="../media/image67.wmf"/><Relationship Id="rId30" Type="http://schemas.openxmlformats.org/officeDocument/2006/relationships/oleObject" Target="../embeddings/oleObject57.bin"/><Relationship Id="rId8" Type="http://schemas.openxmlformats.org/officeDocument/2006/relationships/oleObject" Target="../embeddings/oleObject46.bin"/></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6.wmf"/><Relationship Id="rId3" Type="http://schemas.openxmlformats.org/officeDocument/2006/relationships/image" Target="../media/image71.png"/><Relationship Id="rId7" Type="http://schemas.openxmlformats.org/officeDocument/2006/relationships/image" Target="../media/image73.wmf"/><Relationship Id="rId12" Type="http://schemas.openxmlformats.org/officeDocument/2006/relationships/oleObject" Target="../embeddings/oleObject63.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0.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4.wmf"/><Relationship Id="rId14" Type="http://schemas.openxmlformats.org/officeDocument/2006/relationships/oleObject" Target="../embeddings/oleObject64.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82.wmf"/><Relationship Id="rId3" Type="http://schemas.openxmlformats.org/officeDocument/2006/relationships/image" Target="../media/image71.png"/><Relationship Id="rId7" Type="http://schemas.openxmlformats.org/officeDocument/2006/relationships/image" Target="../media/image79.wmf"/><Relationship Id="rId12" Type="http://schemas.openxmlformats.org/officeDocument/2006/relationships/oleObject" Target="../embeddings/oleObject69.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6.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image" Target="../media/image83.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80.wmf"/><Relationship Id="rId14" Type="http://schemas.openxmlformats.org/officeDocument/2006/relationships/oleObject" Target="../embeddings/oleObject70.bin"/></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85.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2.bin"/><Relationship Id="rId5" Type="http://schemas.openxmlformats.org/officeDocument/2006/relationships/image" Target="../media/image84.wmf"/><Relationship Id="rId10" Type="http://schemas.openxmlformats.org/officeDocument/2006/relationships/image" Target="../media/image87.wmf"/><Relationship Id="rId4" Type="http://schemas.openxmlformats.org/officeDocument/2006/relationships/oleObject" Target="../embeddings/oleObject71.bin"/><Relationship Id="rId9" Type="http://schemas.openxmlformats.org/officeDocument/2006/relationships/oleObject" Target="../embeddings/oleObject73.bin"/></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5.bin"/><Relationship Id="rId5" Type="http://schemas.openxmlformats.org/officeDocument/2006/relationships/image" Target="../media/image89.wmf"/><Relationship Id="rId4" Type="http://schemas.openxmlformats.org/officeDocument/2006/relationships/oleObject" Target="../embeddings/oleObject7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94.wmf"/><Relationship Id="rId18" Type="http://schemas.openxmlformats.org/officeDocument/2006/relationships/oleObject" Target="../embeddings/oleObject83.bin"/><Relationship Id="rId3" Type="http://schemas.openxmlformats.org/officeDocument/2006/relationships/image" Target="../media/image91.png"/><Relationship Id="rId7" Type="http://schemas.openxmlformats.org/officeDocument/2006/relationships/image" Target="../media/image92.wmf"/><Relationship Id="rId12" Type="http://schemas.openxmlformats.org/officeDocument/2006/relationships/oleObject" Target="../embeddings/oleObject80.bin"/><Relationship Id="rId17" Type="http://schemas.openxmlformats.org/officeDocument/2006/relationships/image" Target="../media/image96.wmf"/><Relationship Id="rId2" Type="http://schemas.openxmlformats.org/officeDocument/2006/relationships/image" Target="../media/image2.png"/><Relationship Id="rId16" Type="http://schemas.openxmlformats.org/officeDocument/2006/relationships/oleObject" Target="../embeddings/oleObject82.bin"/><Relationship Id="rId1" Type="http://schemas.openxmlformats.org/officeDocument/2006/relationships/slideLayout" Target="../slideLayouts/slideLayout3.xml"/><Relationship Id="rId6" Type="http://schemas.openxmlformats.org/officeDocument/2006/relationships/oleObject" Target="../embeddings/oleObject77.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95.wmf"/><Relationship Id="rId10" Type="http://schemas.openxmlformats.org/officeDocument/2006/relationships/oleObject" Target="../embeddings/oleObject79.bin"/><Relationship Id="rId19" Type="http://schemas.openxmlformats.org/officeDocument/2006/relationships/image" Target="../media/image97.wmf"/><Relationship Id="rId4" Type="http://schemas.openxmlformats.org/officeDocument/2006/relationships/oleObject" Target="../embeddings/oleObject76.bin"/><Relationship Id="rId9" Type="http://schemas.openxmlformats.org/officeDocument/2006/relationships/image" Target="../media/image93.wmf"/><Relationship Id="rId14" Type="http://schemas.openxmlformats.org/officeDocument/2006/relationships/oleObject" Target="../embeddings/oleObject8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91.png"/><Relationship Id="rId7" Type="http://schemas.openxmlformats.org/officeDocument/2006/relationships/image" Target="../media/image92.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85.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93.wmf"/></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99.wmf"/><Relationship Id="rId4" Type="http://schemas.openxmlformats.org/officeDocument/2006/relationships/oleObject" Target="../embeddings/oleObject88.bin"/></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github.com/WZRforcontrol/YSU_JY_B_ks/tree/master"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wmf"/><Relationship Id="rId11" Type="http://schemas.openxmlformats.org/officeDocument/2006/relationships/image" Target="../media/image4.png"/><Relationship Id="rId5" Type="http://schemas.openxmlformats.org/officeDocument/2006/relationships/oleObject" Target="../embeddings/oleObject2.bin"/><Relationship Id="rId10" Type="http://schemas.openxmlformats.org/officeDocument/2006/relationships/image" Target="../media/image3.png"/><Relationship Id="rId4" Type="http://schemas.openxmlformats.org/officeDocument/2006/relationships/image" Target="../media/image5.wm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4.bin"/><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oleObject" Target="../embeddings/oleObject9.bin"/><Relationship Id="rId3" Type="http://schemas.openxmlformats.org/officeDocument/2006/relationships/image" Target="../media/image10.png"/><Relationship Id="rId7" Type="http://schemas.openxmlformats.org/officeDocument/2006/relationships/image" Target="../media/image15.wmf"/><Relationship Id="rId12" Type="http://schemas.openxmlformats.org/officeDocument/2006/relationships/image" Target="../media/image18.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14.wmf"/><Relationship Id="rId10" Type="http://schemas.openxmlformats.org/officeDocument/2006/relationships/image" Target="../media/image17.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1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小型精刨机主切削运动机构</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97014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10</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380724"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5" name="对象 4">
            <a:extLst>
              <a:ext uri="{FF2B5EF4-FFF2-40B4-BE49-F238E27FC236}">
                <a16:creationId xmlns:a16="http://schemas.microsoft.com/office/drawing/2014/main" id="{212C3E3B-AADA-67EB-7C34-A3DCA19D8AD2}"/>
              </a:ext>
            </a:extLst>
          </p:cNvPr>
          <p:cNvGraphicFramePr>
            <a:graphicFrameLocks noChangeAspect="1"/>
          </p:cNvGraphicFramePr>
          <p:nvPr>
            <p:extLst>
              <p:ext uri="{D42A27DB-BD31-4B8C-83A1-F6EECF244321}">
                <p14:modId xmlns:p14="http://schemas.microsoft.com/office/powerpoint/2010/main" val="2103679769"/>
              </p:ext>
            </p:extLst>
          </p:nvPr>
        </p:nvGraphicFramePr>
        <p:xfrm>
          <a:off x="3809650" y="1622621"/>
          <a:ext cx="2412720" cy="1134000"/>
        </p:xfrm>
        <a:graphic>
          <a:graphicData uri="http://schemas.openxmlformats.org/presentationml/2006/ole">
            <mc:AlternateContent xmlns:mc="http://schemas.openxmlformats.org/markup-compatibility/2006">
              <mc:Choice xmlns:v="urn:schemas-microsoft-com:vml" Requires="v">
                <p:oleObj name="AxMath" r:id="rId4" imgW="1608480" imgH="756000" progId="Equation.AxMath">
                  <p:embed/>
                </p:oleObj>
              </mc:Choice>
              <mc:Fallback>
                <p:oleObj name="AxMath" r:id="rId4" imgW="1608480" imgH="756000" progId="Equation.AxMath">
                  <p:embed/>
                  <p:pic>
                    <p:nvPicPr>
                      <p:cNvPr id="5" name="对象 4">
                        <a:extLst>
                          <a:ext uri="{FF2B5EF4-FFF2-40B4-BE49-F238E27FC236}">
                            <a16:creationId xmlns:a16="http://schemas.microsoft.com/office/drawing/2014/main" id="{212C3E3B-AADA-67EB-7C34-A3DCA19D8AD2}"/>
                          </a:ext>
                        </a:extLst>
                      </p:cNvPr>
                      <p:cNvPicPr/>
                      <p:nvPr/>
                    </p:nvPicPr>
                    <p:blipFill>
                      <a:blip r:embed="rId5"/>
                      <a:stretch>
                        <a:fillRect/>
                      </a:stretch>
                    </p:blipFill>
                    <p:spPr>
                      <a:xfrm>
                        <a:off x="3809650" y="1622621"/>
                        <a:ext cx="2412720" cy="11340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E527EA2-F9D5-4851-FAF6-C3EA79406440}"/>
              </a:ext>
            </a:extLst>
          </p:cNvPr>
          <p:cNvGraphicFramePr>
            <a:graphicFrameLocks noChangeAspect="1"/>
          </p:cNvGraphicFramePr>
          <p:nvPr>
            <p:extLst>
              <p:ext uri="{D42A27DB-BD31-4B8C-83A1-F6EECF244321}">
                <p14:modId xmlns:p14="http://schemas.microsoft.com/office/powerpoint/2010/main" val="2325426910"/>
              </p:ext>
            </p:extLst>
          </p:nvPr>
        </p:nvGraphicFramePr>
        <p:xfrm>
          <a:off x="4025650" y="3182461"/>
          <a:ext cx="2196720" cy="341820"/>
        </p:xfrm>
        <a:graphic>
          <a:graphicData uri="http://schemas.openxmlformats.org/presentationml/2006/ole">
            <mc:AlternateContent xmlns:mc="http://schemas.openxmlformats.org/markup-compatibility/2006">
              <mc:Choice xmlns:v="urn:schemas-microsoft-com:vml" Requires="v">
                <p:oleObj name="AxMath" r:id="rId6" imgW="1464480" imgH="227880" progId="Equation.AxMath">
                  <p:embed/>
                </p:oleObj>
              </mc:Choice>
              <mc:Fallback>
                <p:oleObj name="AxMath" r:id="rId6" imgW="1464480" imgH="227880" progId="Equation.AxMath">
                  <p:embed/>
                  <p:pic>
                    <p:nvPicPr>
                      <p:cNvPr id="7" name="对象 6">
                        <a:extLst>
                          <a:ext uri="{FF2B5EF4-FFF2-40B4-BE49-F238E27FC236}">
                            <a16:creationId xmlns:a16="http://schemas.microsoft.com/office/drawing/2014/main" id="{8E527EA2-F9D5-4851-FAF6-C3EA79406440}"/>
                          </a:ext>
                        </a:extLst>
                      </p:cNvPr>
                      <p:cNvPicPr/>
                      <p:nvPr/>
                    </p:nvPicPr>
                    <p:blipFill>
                      <a:blip r:embed="rId7"/>
                      <a:stretch>
                        <a:fillRect/>
                      </a:stretch>
                    </p:blipFill>
                    <p:spPr>
                      <a:xfrm>
                        <a:off x="4025650" y="3182461"/>
                        <a:ext cx="2196720" cy="34182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67D287B-046E-E411-209D-C21DEAB54002}"/>
              </a:ext>
            </a:extLst>
          </p:cNvPr>
          <p:cNvGraphicFramePr>
            <a:graphicFrameLocks noChangeAspect="1"/>
          </p:cNvGraphicFramePr>
          <p:nvPr/>
        </p:nvGraphicFramePr>
        <p:xfrm>
          <a:off x="7188687" y="3041521"/>
          <a:ext cx="1300860" cy="623700"/>
        </p:xfrm>
        <a:graphic>
          <a:graphicData uri="http://schemas.openxmlformats.org/presentationml/2006/ole">
            <mc:AlternateContent xmlns:mc="http://schemas.openxmlformats.org/markup-compatibility/2006">
              <mc:Choice xmlns:v="urn:schemas-microsoft-com:vml" Requires="v">
                <p:oleObj name="AxMath" r:id="rId8" imgW="867240" imgH="415800" progId="Equation.AxMath">
                  <p:embed/>
                </p:oleObj>
              </mc:Choice>
              <mc:Fallback>
                <p:oleObj name="AxMath" r:id="rId8" imgW="867240" imgH="415800" progId="Equation.AxMath">
                  <p:embed/>
                  <p:pic>
                    <p:nvPicPr>
                      <p:cNvPr id="9" name="对象 8">
                        <a:extLst>
                          <a:ext uri="{FF2B5EF4-FFF2-40B4-BE49-F238E27FC236}">
                            <a16:creationId xmlns:a16="http://schemas.microsoft.com/office/drawing/2014/main" id="{867D287B-046E-E411-209D-C21DEAB54002}"/>
                          </a:ext>
                        </a:extLst>
                      </p:cNvPr>
                      <p:cNvPicPr/>
                      <p:nvPr/>
                    </p:nvPicPr>
                    <p:blipFill>
                      <a:blip r:embed="rId9"/>
                      <a:stretch>
                        <a:fillRect/>
                      </a:stretch>
                    </p:blipFill>
                    <p:spPr>
                      <a:xfrm>
                        <a:off x="7188687" y="3041521"/>
                        <a:ext cx="1300860" cy="6237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B9A23EF-40F3-F3F5-859F-484903E0A58B}"/>
              </a:ext>
            </a:extLst>
          </p:cNvPr>
          <p:cNvGraphicFramePr>
            <a:graphicFrameLocks noChangeAspect="1"/>
          </p:cNvGraphicFramePr>
          <p:nvPr/>
        </p:nvGraphicFramePr>
        <p:xfrm>
          <a:off x="6734248" y="1450607"/>
          <a:ext cx="3052620" cy="1415340"/>
        </p:xfrm>
        <a:graphic>
          <a:graphicData uri="http://schemas.openxmlformats.org/presentationml/2006/ole">
            <mc:AlternateContent xmlns:mc="http://schemas.openxmlformats.org/markup-compatibility/2006">
              <mc:Choice xmlns:v="urn:schemas-microsoft-com:vml" Requires="v">
                <p:oleObj name="AxMath" r:id="rId10" imgW="2035080" imgH="943560" progId="Equation.AxMath">
                  <p:embed/>
                </p:oleObj>
              </mc:Choice>
              <mc:Fallback>
                <p:oleObj name="AxMath" r:id="rId10" imgW="2035080" imgH="943560" progId="Equation.AxMath">
                  <p:embed/>
                  <p:pic>
                    <p:nvPicPr>
                      <p:cNvPr id="14" name="对象 13">
                        <a:extLst>
                          <a:ext uri="{FF2B5EF4-FFF2-40B4-BE49-F238E27FC236}">
                            <a16:creationId xmlns:a16="http://schemas.microsoft.com/office/drawing/2014/main" id="{5B9A23EF-40F3-F3F5-859F-484903E0A58B}"/>
                          </a:ext>
                        </a:extLst>
                      </p:cNvPr>
                      <p:cNvPicPr/>
                      <p:nvPr/>
                    </p:nvPicPr>
                    <p:blipFill>
                      <a:blip r:embed="rId11"/>
                      <a:stretch>
                        <a:fillRect/>
                      </a:stretch>
                    </p:blipFill>
                    <p:spPr>
                      <a:xfrm>
                        <a:off x="6734248" y="1450607"/>
                        <a:ext cx="3052620" cy="141534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E2E80B59-2E45-D267-4FCB-996DBAD9505B}"/>
              </a:ext>
            </a:extLst>
          </p:cNvPr>
          <p:cNvGraphicFramePr>
            <a:graphicFrameLocks noChangeAspect="1"/>
          </p:cNvGraphicFramePr>
          <p:nvPr>
            <p:extLst>
              <p:ext uri="{D42A27DB-BD31-4B8C-83A1-F6EECF244321}">
                <p14:modId xmlns:p14="http://schemas.microsoft.com/office/powerpoint/2010/main" val="3305875818"/>
              </p:ext>
            </p:extLst>
          </p:nvPr>
        </p:nvGraphicFramePr>
        <p:xfrm>
          <a:off x="539750" y="5697538"/>
          <a:ext cx="8990013" cy="774700"/>
        </p:xfrm>
        <a:graphic>
          <a:graphicData uri="http://schemas.openxmlformats.org/presentationml/2006/ole">
            <mc:AlternateContent xmlns:mc="http://schemas.openxmlformats.org/markup-compatibility/2006">
              <mc:Choice xmlns:v="urn:schemas-microsoft-com:vml" Requires="v">
                <p:oleObj name="AxMath" r:id="rId12" imgW="5993640" imgH="515880" progId="Equation.AxMath">
                  <p:embed/>
                </p:oleObj>
              </mc:Choice>
              <mc:Fallback>
                <p:oleObj name="AxMath" r:id="rId12" imgW="5993640" imgH="515880" progId="Equation.AxMath">
                  <p:embed/>
                  <p:pic>
                    <p:nvPicPr>
                      <p:cNvPr id="20" name="对象 19">
                        <a:extLst>
                          <a:ext uri="{FF2B5EF4-FFF2-40B4-BE49-F238E27FC236}">
                            <a16:creationId xmlns:a16="http://schemas.microsoft.com/office/drawing/2014/main" id="{E2E80B59-2E45-D267-4FCB-996DBAD9505B}"/>
                          </a:ext>
                        </a:extLst>
                      </p:cNvPr>
                      <p:cNvPicPr/>
                      <p:nvPr/>
                    </p:nvPicPr>
                    <p:blipFill>
                      <a:blip r:embed="rId13"/>
                      <a:stretch>
                        <a:fillRect/>
                      </a:stretch>
                    </p:blipFill>
                    <p:spPr>
                      <a:xfrm>
                        <a:off x="539750" y="5697538"/>
                        <a:ext cx="8990013" cy="774700"/>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401B1BC7-7FBA-76EB-4186-2613CA8F3109}"/>
              </a:ext>
            </a:extLst>
          </p:cNvPr>
          <p:cNvPicPr>
            <a:picLocks noChangeAspect="1"/>
          </p:cNvPicPr>
          <p:nvPr/>
        </p:nvPicPr>
        <p:blipFill>
          <a:blip r:embed="rId14"/>
          <a:stretch>
            <a:fillRect/>
          </a:stretch>
        </p:blipFill>
        <p:spPr>
          <a:xfrm>
            <a:off x="3523458" y="3721979"/>
            <a:ext cx="4737100" cy="1847850"/>
          </a:xfrm>
          <a:prstGeom prst="rect">
            <a:avLst/>
          </a:prstGeom>
        </p:spPr>
      </p:pic>
    </p:spTree>
    <p:extLst>
      <p:ext uri="{BB962C8B-B14F-4D97-AF65-F5344CB8AC3E}">
        <p14:creationId xmlns:p14="http://schemas.microsoft.com/office/powerpoint/2010/main" val="280804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11</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graphicFrame>
        <p:nvGraphicFramePr>
          <p:cNvPr id="12" name="对象 11">
            <a:extLst>
              <a:ext uri="{FF2B5EF4-FFF2-40B4-BE49-F238E27FC236}">
                <a16:creationId xmlns:a16="http://schemas.microsoft.com/office/drawing/2014/main" id="{B488ADE5-EC9C-4F54-726D-E57ADF99256E}"/>
              </a:ext>
            </a:extLst>
          </p:cNvPr>
          <p:cNvGraphicFramePr>
            <a:graphicFrameLocks noChangeAspect="1"/>
          </p:cNvGraphicFramePr>
          <p:nvPr>
            <p:extLst>
              <p:ext uri="{D42A27DB-BD31-4B8C-83A1-F6EECF244321}">
                <p14:modId xmlns:p14="http://schemas.microsoft.com/office/powerpoint/2010/main" val="2526382919"/>
              </p:ext>
            </p:extLst>
          </p:nvPr>
        </p:nvGraphicFramePr>
        <p:xfrm>
          <a:off x="4475956" y="1425575"/>
          <a:ext cx="3602037" cy="757238"/>
        </p:xfrm>
        <a:graphic>
          <a:graphicData uri="http://schemas.openxmlformats.org/presentationml/2006/ole">
            <mc:AlternateContent xmlns:mc="http://schemas.openxmlformats.org/markup-compatibility/2006">
              <mc:Choice xmlns:v="urn:schemas-microsoft-com:vml" Requires="v">
                <p:oleObj name="AxMath" r:id="rId4" imgW="3602160" imgH="757800" progId="Equation.AxMath">
                  <p:embed/>
                </p:oleObj>
              </mc:Choice>
              <mc:Fallback>
                <p:oleObj name="AxMath" r:id="rId4" imgW="3602160" imgH="757800" progId="Equation.AxMath">
                  <p:embed/>
                  <p:pic>
                    <p:nvPicPr>
                      <p:cNvPr id="0" name=""/>
                      <p:cNvPicPr/>
                      <p:nvPr/>
                    </p:nvPicPr>
                    <p:blipFill>
                      <a:blip r:embed="rId5"/>
                      <a:stretch>
                        <a:fillRect/>
                      </a:stretch>
                    </p:blipFill>
                    <p:spPr>
                      <a:xfrm>
                        <a:off x="4475956" y="1425575"/>
                        <a:ext cx="3602037" cy="7572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4F7B06B-3965-D574-62F9-B396EA5AB6F4}"/>
              </a:ext>
            </a:extLst>
          </p:cNvPr>
          <p:cNvGraphicFramePr>
            <a:graphicFrameLocks noChangeAspect="1"/>
          </p:cNvGraphicFramePr>
          <p:nvPr>
            <p:extLst>
              <p:ext uri="{D42A27DB-BD31-4B8C-83A1-F6EECF244321}">
                <p14:modId xmlns:p14="http://schemas.microsoft.com/office/powerpoint/2010/main" val="1939518296"/>
              </p:ext>
            </p:extLst>
          </p:nvPr>
        </p:nvGraphicFramePr>
        <p:xfrm>
          <a:off x="4377125" y="2475245"/>
          <a:ext cx="1958975" cy="228600"/>
        </p:xfrm>
        <a:graphic>
          <a:graphicData uri="http://schemas.openxmlformats.org/presentationml/2006/ole">
            <mc:AlternateContent xmlns:mc="http://schemas.openxmlformats.org/markup-compatibility/2006">
              <mc:Choice xmlns:v="urn:schemas-microsoft-com:vml" Requires="v">
                <p:oleObj name="AxMath" r:id="rId6" imgW="1959480" imgH="228600" progId="Equation.AxMath">
                  <p:embed/>
                </p:oleObj>
              </mc:Choice>
              <mc:Fallback>
                <p:oleObj name="AxMath" r:id="rId6" imgW="1959480" imgH="228600" progId="Equation.AxMath">
                  <p:embed/>
                  <p:pic>
                    <p:nvPicPr>
                      <p:cNvPr id="0" name=""/>
                      <p:cNvPicPr/>
                      <p:nvPr/>
                    </p:nvPicPr>
                    <p:blipFill>
                      <a:blip r:embed="rId7"/>
                      <a:stretch>
                        <a:fillRect/>
                      </a:stretch>
                    </p:blipFill>
                    <p:spPr>
                      <a:xfrm>
                        <a:off x="4377125" y="2475245"/>
                        <a:ext cx="1958975"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D977770C-6280-3C4C-FACB-87D7691C9E23}"/>
              </a:ext>
            </a:extLst>
          </p:cNvPr>
          <p:cNvGraphicFramePr>
            <a:graphicFrameLocks noChangeAspect="1"/>
          </p:cNvGraphicFramePr>
          <p:nvPr>
            <p:extLst>
              <p:ext uri="{D42A27DB-BD31-4B8C-83A1-F6EECF244321}">
                <p14:modId xmlns:p14="http://schemas.microsoft.com/office/powerpoint/2010/main" val="1710285134"/>
              </p:ext>
            </p:extLst>
          </p:nvPr>
        </p:nvGraphicFramePr>
        <p:xfrm>
          <a:off x="4410074" y="2896063"/>
          <a:ext cx="1866900" cy="228600"/>
        </p:xfrm>
        <a:graphic>
          <a:graphicData uri="http://schemas.openxmlformats.org/presentationml/2006/ole">
            <mc:AlternateContent xmlns:mc="http://schemas.openxmlformats.org/markup-compatibility/2006">
              <mc:Choice xmlns:v="urn:schemas-microsoft-com:vml" Requires="v">
                <p:oleObj name="AxMath" r:id="rId8" imgW="1866960" imgH="228600" progId="Equation.AxMath">
                  <p:embed/>
                </p:oleObj>
              </mc:Choice>
              <mc:Fallback>
                <p:oleObj name="AxMath" r:id="rId8" imgW="1866960" imgH="228600" progId="Equation.AxMath">
                  <p:embed/>
                  <p:pic>
                    <p:nvPicPr>
                      <p:cNvPr id="0" name=""/>
                      <p:cNvPicPr/>
                      <p:nvPr/>
                    </p:nvPicPr>
                    <p:blipFill>
                      <a:blip r:embed="rId9"/>
                      <a:stretch>
                        <a:fillRect/>
                      </a:stretch>
                    </p:blipFill>
                    <p:spPr>
                      <a:xfrm>
                        <a:off x="4410074" y="2896063"/>
                        <a:ext cx="1866900" cy="228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A0390DC-0237-CF2B-7259-D0ACA97934F9}"/>
              </a:ext>
            </a:extLst>
          </p:cNvPr>
          <p:cNvGraphicFramePr>
            <a:graphicFrameLocks noChangeAspect="1"/>
          </p:cNvGraphicFramePr>
          <p:nvPr>
            <p:extLst>
              <p:ext uri="{D42A27DB-BD31-4B8C-83A1-F6EECF244321}">
                <p14:modId xmlns:p14="http://schemas.microsoft.com/office/powerpoint/2010/main" val="75416357"/>
              </p:ext>
            </p:extLst>
          </p:nvPr>
        </p:nvGraphicFramePr>
        <p:xfrm>
          <a:off x="4318840" y="3314700"/>
          <a:ext cx="2146300" cy="228600"/>
        </p:xfrm>
        <a:graphic>
          <a:graphicData uri="http://schemas.openxmlformats.org/presentationml/2006/ole">
            <mc:AlternateContent xmlns:mc="http://schemas.openxmlformats.org/markup-compatibility/2006">
              <mc:Choice xmlns:v="urn:schemas-microsoft-com:vml" Requires="v">
                <p:oleObj name="AxMath" r:id="rId10" imgW="2146320" imgH="228600" progId="Equation.AxMath">
                  <p:embed/>
                </p:oleObj>
              </mc:Choice>
              <mc:Fallback>
                <p:oleObj name="AxMath" r:id="rId10" imgW="2146320" imgH="228600" progId="Equation.AxMath">
                  <p:embed/>
                  <p:pic>
                    <p:nvPicPr>
                      <p:cNvPr id="0" name=""/>
                      <p:cNvPicPr/>
                      <p:nvPr/>
                    </p:nvPicPr>
                    <p:blipFill>
                      <a:blip r:embed="rId11"/>
                      <a:stretch>
                        <a:fillRect/>
                      </a:stretch>
                    </p:blipFill>
                    <p:spPr>
                      <a:xfrm>
                        <a:off x="4318840" y="3314700"/>
                        <a:ext cx="2146300"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AD7AFF1-49E5-7786-5993-E03292877A5A}"/>
              </a:ext>
            </a:extLst>
          </p:cNvPr>
          <p:cNvGraphicFramePr>
            <a:graphicFrameLocks noChangeAspect="1"/>
          </p:cNvGraphicFramePr>
          <p:nvPr>
            <p:extLst>
              <p:ext uri="{D42A27DB-BD31-4B8C-83A1-F6EECF244321}">
                <p14:modId xmlns:p14="http://schemas.microsoft.com/office/powerpoint/2010/main" val="3055246358"/>
              </p:ext>
            </p:extLst>
          </p:nvPr>
        </p:nvGraphicFramePr>
        <p:xfrm>
          <a:off x="7084812" y="3201988"/>
          <a:ext cx="873125" cy="415925"/>
        </p:xfrm>
        <a:graphic>
          <a:graphicData uri="http://schemas.openxmlformats.org/presentationml/2006/ole">
            <mc:AlternateContent xmlns:mc="http://schemas.openxmlformats.org/markup-compatibility/2006">
              <mc:Choice xmlns:v="urn:schemas-microsoft-com:vml" Requires="v">
                <p:oleObj name="AxMath" r:id="rId12" imgW="873360" imgH="415800" progId="Equation.AxMath">
                  <p:embed/>
                </p:oleObj>
              </mc:Choice>
              <mc:Fallback>
                <p:oleObj name="AxMath" r:id="rId12" imgW="873360" imgH="415800" progId="Equation.AxMath">
                  <p:embed/>
                  <p:pic>
                    <p:nvPicPr>
                      <p:cNvPr id="0" name=""/>
                      <p:cNvPicPr/>
                      <p:nvPr/>
                    </p:nvPicPr>
                    <p:blipFill>
                      <a:blip r:embed="rId13"/>
                      <a:stretch>
                        <a:fillRect/>
                      </a:stretch>
                    </p:blipFill>
                    <p:spPr>
                      <a:xfrm>
                        <a:off x="7084812" y="3201988"/>
                        <a:ext cx="873125" cy="4159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5E71408-7F1C-558E-0A84-963560213DBF}"/>
              </a:ext>
            </a:extLst>
          </p:cNvPr>
          <p:cNvGraphicFramePr>
            <a:graphicFrameLocks noChangeAspect="1"/>
          </p:cNvGraphicFramePr>
          <p:nvPr>
            <p:extLst>
              <p:ext uri="{D42A27DB-BD31-4B8C-83A1-F6EECF244321}">
                <p14:modId xmlns:p14="http://schemas.microsoft.com/office/powerpoint/2010/main" val="622561419"/>
              </p:ext>
            </p:extLst>
          </p:nvPr>
        </p:nvGraphicFramePr>
        <p:xfrm>
          <a:off x="6986611" y="2220913"/>
          <a:ext cx="2038350" cy="942975"/>
        </p:xfrm>
        <a:graphic>
          <a:graphicData uri="http://schemas.openxmlformats.org/presentationml/2006/ole">
            <mc:AlternateContent xmlns:mc="http://schemas.openxmlformats.org/markup-compatibility/2006">
              <mc:Choice xmlns:v="urn:schemas-microsoft-com:vml" Requires="v">
                <p:oleObj name="AxMath" r:id="rId14" imgW="2037960" imgH="943560" progId="Equation.AxMath">
                  <p:embed/>
                </p:oleObj>
              </mc:Choice>
              <mc:Fallback>
                <p:oleObj name="AxMath" r:id="rId14" imgW="2037960" imgH="943560" progId="Equation.AxMath">
                  <p:embed/>
                  <p:pic>
                    <p:nvPicPr>
                      <p:cNvPr id="0" name=""/>
                      <p:cNvPicPr/>
                      <p:nvPr/>
                    </p:nvPicPr>
                    <p:blipFill>
                      <a:blip r:embed="rId15"/>
                      <a:stretch>
                        <a:fillRect/>
                      </a:stretch>
                    </p:blipFill>
                    <p:spPr>
                      <a:xfrm>
                        <a:off x="6986611" y="2220913"/>
                        <a:ext cx="2038350" cy="942975"/>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489D8C38-4AC4-A9DE-0979-B6038657E1B4}"/>
              </a:ext>
            </a:extLst>
          </p:cNvPr>
          <p:cNvPicPr>
            <a:picLocks noChangeAspect="1"/>
          </p:cNvPicPr>
          <p:nvPr/>
        </p:nvPicPr>
        <p:blipFill>
          <a:blip r:embed="rId16"/>
          <a:stretch>
            <a:fillRect/>
          </a:stretch>
        </p:blipFill>
        <p:spPr>
          <a:xfrm>
            <a:off x="3803521" y="3744538"/>
            <a:ext cx="4104456" cy="1891550"/>
          </a:xfrm>
          <a:prstGeom prst="rect">
            <a:avLst/>
          </a:prstGeom>
        </p:spPr>
      </p:pic>
      <p:graphicFrame>
        <p:nvGraphicFramePr>
          <p:cNvPr id="23" name="对象 22">
            <a:extLst>
              <a:ext uri="{FF2B5EF4-FFF2-40B4-BE49-F238E27FC236}">
                <a16:creationId xmlns:a16="http://schemas.microsoft.com/office/drawing/2014/main" id="{BA791455-4743-2677-0281-A6B0D0CBD3A3}"/>
              </a:ext>
            </a:extLst>
          </p:cNvPr>
          <p:cNvGraphicFramePr>
            <a:graphicFrameLocks noChangeAspect="1"/>
          </p:cNvGraphicFramePr>
          <p:nvPr>
            <p:extLst>
              <p:ext uri="{D42A27DB-BD31-4B8C-83A1-F6EECF244321}">
                <p14:modId xmlns:p14="http://schemas.microsoft.com/office/powerpoint/2010/main" val="1185846206"/>
              </p:ext>
            </p:extLst>
          </p:nvPr>
        </p:nvGraphicFramePr>
        <p:xfrm>
          <a:off x="2600325" y="5826125"/>
          <a:ext cx="1809750" cy="327025"/>
        </p:xfrm>
        <a:graphic>
          <a:graphicData uri="http://schemas.openxmlformats.org/presentationml/2006/ole">
            <mc:AlternateContent xmlns:mc="http://schemas.openxmlformats.org/markup-compatibility/2006">
              <mc:Choice xmlns:v="urn:schemas-microsoft-com:vml" Requires="v">
                <p:oleObj name="AxMath" r:id="rId17" imgW="1809720" imgH="326880" progId="Equation.AxMath">
                  <p:embed/>
                </p:oleObj>
              </mc:Choice>
              <mc:Fallback>
                <p:oleObj name="AxMath" r:id="rId17" imgW="1809720" imgH="326880" progId="Equation.AxMath">
                  <p:embed/>
                  <p:pic>
                    <p:nvPicPr>
                      <p:cNvPr id="0" name=""/>
                      <p:cNvPicPr/>
                      <p:nvPr/>
                    </p:nvPicPr>
                    <p:blipFill>
                      <a:blip r:embed="rId18"/>
                      <a:stretch>
                        <a:fillRect/>
                      </a:stretch>
                    </p:blipFill>
                    <p:spPr>
                      <a:xfrm>
                        <a:off x="2600325" y="5826125"/>
                        <a:ext cx="1809750" cy="3270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939A0F91-7D6D-47D0-2549-2411420DE1F1}"/>
              </a:ext>
            </a:extLst>
          </p:cNvPr>
          <p:cNvGraphicFramePr>
            <a:graphicFrameLocks noChangeAspect="1"/>
          </p:cNvGraphicFramePr>
          <p:nvPr>
            <p:extLst>
              <p:ext uri="{D42A27DB-BD31-4B8C-83A1-F6EECF244321}">
                <p14:modId xmlns:p14="http://schemas.microsoft.com/office/powerpoint/2010/main" val="3907567247"/>
              </p:ext>
            </p:extLst>
          </p:nvPr>
        </p:nvGraphicFramePr>
        <p:xfrm>
          <a:off x="4858275" y="5664366"/>
          <a:ext cx="2105025" cy="515937"/>
        </p:xfrm>
        <a:graphic>
          <a:graphicData uri="http://schemas.openxmlformats.org/presentationml/2006/ole">
            <mc:AlternateContent xmlns:mc="http://schemas.openxmlformats.org/markup-compatibility/2006">
              <mc:Choice xmlns:v="urn:schemas-microsoft-com:vml" Requires="v">
                <p:oleObj name="AxMath" r:id="rId19" imgW="2104560" imgH="515880" progId="Equation.AxMath">
                  <p:embed/>
                </p:oleObj>
              </mc:Choice>
              <mc:Fallback>
                <p:oleObj name="AxMath" r:id="rId19" imgW="2104560" imgH="515880" progId="Equation.AxMath">
                  <p:embed/>
                  <p:pic>
                    <p:nvPicPr>
                      <p:cNvPr id="0" name=""/>
                      <p:cNvPicPr/>
                      <p:nvPr/>
                    </p:nvPicPr>
                    <p:blipFill>
                      <a:blip r:embed="rId20"/>
                      <a:stretch>
                        <a:fillRect/>
                      </a:stretch>
                    </p:blipFill>
                    <p:spPr>
                      <a:xfrm>
                        <a:off x="4858275" y="5664366"/>
                        <a:ext cx="2105025" cy="515937"/>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E205693E-280A-8934-490C-6E334A194649}"/>
              </a:ext>
            </a:extLst>
          </p:cNvPr>
          <p:cNvGraphicFramePr>
            <a:graphicFrameLocks noChangeAspect="1"/>
          </p:cNvGraphicFramePr>
          <p:nvPr>
            <p:extLst>
              <p:ext uri="{D42A27DB-BD31-4B8C-83A1-F6EECF244321}">
                <p14:modId xmlns:p14="http://schemas.microsoft.com/office/powerpoint/2010/main" val="821333722"/>
              </p:ext>
            </p:extLst>
          </p:nvPr>
        </p:nvGraphicFramePr>
        <p:xfrm>
          <a:off x="7283523" y="5809171"/>
          <a:ext cx="1852613" cy="327025"/>
        </p:xfrm>
        <a:graphic>
          <a:graphicData uri="http://schemas.openxmlformats.org/presentationml/2006/ole">
            <mc:AlternateContent xmlns:mc="http://schemas.openxmlformats.org/markup-compatibility/2006">
              <mc:Choice xmlns:v="urn:schemas-microsoft-com:vml" Requires="v">
                <p:oleObj name="AxMath" r:id="rId21" imgW="1852560" imgH="326880" progId="Equation.AxMath">
                  <p:embed/>
                </p:oleObj>
              </mc:Choice>
              <mc:Fallback>
                <p:oleObj name="AxMath" r:id="rId21" imgW="1852560" imgH="326880" progId="Equation.AxMath">
                  <p:embed/>
                  <p:pic>
                    <p:nvPicPr>
                      <p:cNvPr id="0" name=""/>
                      <p:cNvPicPr/>
                      <p:nvPr/>
                    </p:nvPicPr>
                    <p:blipFill>
                      <a:blip r:embed="rId22"/>
                      <a:stretch>
                        <a:fillRect/>
                      </a:stretch>
                    </p:blipFill>
                    <p:spPr>
                      <a:xfrm>
                        <a:off x="7283523" y="5809171"/>
                        <a:ext cx="1852613" cy="327025"/>
                      </a:xfrm>
                      <a:prstGeom prst="rect">
                        <a:avLst/>
                      </a:prstGeom>
                    </p:spPr>
                  </p:pic>
                </p:oleObj>
              </mc:Fallback>
            </mc:AlternateContent>
          </a:graphicData>
        </a:graphic>
      </p:graphicFrame>
    </p:spTree>
    <p:extLst>
      <p:ext uri="{BB962C8B-B14F-4D97-AF65-F5344CB8AC3E}">
        <p14:creationId xmlns:p14="http://schemas.microsoft.com/office/powerpoint/2010/main" val="79210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12</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12" name="对象 11">
            <a:extLst>
              <a:ext uri="{FF2B5EF4-FFF2-40B4-BE49-F238E27FC236}">
                <a16:creationId xmlns:a16="http://schemas.microsoft.com/office/drawing/2014/main" id="{B488ADE5-EC9C-4F54-726D-E57ADF99256E}"/>
              </a:ext>
            </a:extLst>
          </p:cNvPr>
          <p:cNvGraphicFramePr>
            <a:graphicFrameLocks noChangeAspect="1"/>
          </p:cNvGraphicFramePr>
          <p:nvPr>
            <p:extLst>
              <p:ext uri="{D42A27DB-BD31-4B8C-83A1-F6EECF244321}">
                <p14:modId xmlns:p14="http://schemas.microsoft.com/office/powerpoint/2010/main" val="2696868811"/>
              </p:ext>
            </p:extLst>
          </p:nvPr>
        </p:nvGraphicFramePr>
        <p:xfrm>
          <a:off x="4971238" y="1281367"/>
          <a:ext cx="3602037" cy="757238"/>
        </p:xfrm>
        <a:graphic>
          <a:graphicData uri="http://schemas.openxmlformats.org/presentationml/2006/ole">
            <mc:AlternateContent xmlns:mc="http://schemas.openxmlformats.org/markup-compatibility/2006">
              <mc:Choice xmlns:v="urn:schemas-microsoft-com:vml" Requires="v">
                <p:oleObj name="AxMath" r:id="rId4" imgW="3602160" imgH="757800" progId="Equation.AxMath">
                  <p:embed/>
                </p:oleObj>
              </mc:Choice>
              <mc:Fallback>
                <p:oleObj name="AxMath" r:id="rId4" imgW="3602160" imgH="757800" progId="Equation.AxMath">
                  <p:embed/>
                  <p:pic>
                    <p:nvPicPr>
                      <p:cNvPr id="12" name="对象 11">
                        <a:extLst>
                          <a:ext uri="{FF2B5EF4-FFF2-40B4-BE49-F238E27FC236}">
                            <a16:creationId xmlns:a16="http://schemas.microsoft.com/office/drawing/2014/main" id="{B488ADE5-EC9C-4F54-726D-E57ADF99256E}"/>
                          </a:ext>
                        </a:extLst>
                      </p:cNvPr>
                      <p:cNvPicPr/>
                      <p:nvPr/>
                    </p:nvPicPr>
                    <p:blipFill>
                      <a:blip r:embed="rId5"/>
                      <a:stretch>
                        <a:fillRect/>
                      </a:stretch>
                    </p:blipFill>
                    <p:spPr>
                      <a:xfrm>
                        <a:off x="4971238" y="1281367"/>
                        <a:ext cx="3602037" cy="7572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4F7B06B-3965-D574-62F9-B396EA5AB6F4}"/>
              </a:ext>
            </a:extLst>
          </p:cNvPr>
          <p:cNvGraphicFramePr>
            <a:graphicFrameLocks noChangeAspect="1"/>
          </p:cNvGraphicFramePr>
          <p:nvPr>
            <p:extLst>
              <p:ext uri="{D42A27DB-BD31-4B8C-83A1-F6EECF244321}">
                <p14:modId xmlns:p14="http://schemas.microsoft.com/office/powerpoint/2010/main" val="3297332827"/>
              </p:ext>
            </p:extLst>
          </p:nvPr>
        </p:nvGraphicFramePr>
        <p:xfrm>
          <a:off x="4437994" y="2217300"/>
          <a:ext cx="1879600" cy="228600"/>
        </p:xfrm>
        <a:graphic>
          <a:graphicData uri="http://schemas.openxmlformats.org/presentationml/2006/ole">
            <mc:AlternateContent xmlns:mc="http://schemas.openxmlformats.org/markup-compatibility/2006">
              <mc:Choice xmlns:v="urn:schemas-microsoft-com:vml" Requires="v">
                <p:oleObj name="AxMath" r:id="rId6" imgW="1879200" imgH="228600" progId="Equation.AxMath">
                  <p:embed/>
                </p:oleObj>
              </mc:Choice>
              <mc:Fallback>
                <p:oleObj name="AxMath" r:id="rId6" imgW="1879200" imgH="228600" progId="Equation.AxMath">
                  <p:embed/>
                  <p:pic>
                    <p:nvPicPr>
                      <p:cNvPr id="13" name="对象 12">
                        <a:extLst>
                          <a:ext uri="{FF2B5EF4-FFF2-40B4-BE49-F238E27FC236}">
                            <a16:creationId xmlns:a16="http://schemas.microsoft.com/office/drawing/2014/main" id="{74F7B06B-3965-D574-62F9-B396EA5AB6F4}"/>
                          </a:ext>
                        </a:extLst>
                      </p:cNvPr>
                      <p:cNvPicPr/>
                      <p:nvPr/>
                    </p:nvPicPr>
                    <p:blipFill>
                      <a:blip r:embed="rId7"/>
                      <a:stretch>
                        <a:fillRect/>
                      </a:stretch>
                    </p:blipFill>
                    <p:spPr>
                      <a:xfrm>
                        <a:off x="4437994" y="2217300"/>
                        <a:ext cx="1879600"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D977770C-6280-3C4C-FACB-87D7691C9E23}"/>
              </a:ext>
            </a:extLst>
          </p:cNvPr>
          <p:cNvGraphicFramePr>
            <a:graphicFrameLocks noChangeAspect="1"/>
          </p:cNvGraphicFramePr>
          <p:nvPr>
            <p:extLst>
              <p:ext uri="{D42A27DB-BD31-4B8C-83A1-F6EECF244321}">
                <p14:modId xmlns:p14="http://schemas.microsoft.com/office/powerpoint/2010/main" val="382850636"/>
              </p:ext>
            </p:extLst>
          </p:nvPr>
        </p:nvGraphicFramePr>
        <p:xfrm>
          <a:off x="4407266" y="2692400"/>
          <a:ext cx="1866900" cy="228600"/>
        </p:xfrm>
        <a:graphic>
          <a:graphicData uri="http://schemas.openxmlformats.org/presentationml/2006/ole">
            <mc:AlternateContent xmlns:mc="http://schemas.openxmlformats.org/markup-compatibility/2006">
              <mc:Choice xmlns:v="urn:schemas-microsoft-com:vml" Requires="v">
                <p:oleObj name="AxMath" r:id="rId8" imgW="1866960" imgH="228600" progId="Equation.AxMath">
                  <p:embed/>
                </p:oleObj>
              </mc:Choice>
              <mc:Fallback>
                <p:oleObj name="AxMath" r:id="rId8" imgW="1866960" imgH="228600" progId="Equation.AxMath">
                  <p:embed/>
                  <p:pic>
                    <p:nvPicPr>
                      <p:cNvPr id="15" name="对象 14">
                        <a:extLst>
                          <a:ext uri="{FF2B5EF4-FFF2-40B4-BE49-F238E27FC236}">
                            <a16:creationId xmlns:a16="http://schemas.microsoft.com/office/drawing/2014/main" id="{D977770C-6280-3C4C-FACB-87D7691C9E23}"/>
                          </a:ext>
                        </a:extLst>
                      </p:cNvPr>
                      <p:cNvPicPr/>
                      <p:nvPr/>
                    </p:nvPicPr>
                    <p:blipFill>
                      <a:blip r:embed="rId9"/>
                      <a:stretch>
                        <a:fillRect/>
                      </a:stretch>
                    </p:blipFill>
                    <p:spPr>
                      <a:xfrm>
                        <a:off x="4407266" y="2692400"/>
                        <a:ext cx="1866900" cy="228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A0390DC-0237-CF2B-7259-D0ACA97934F9}"/>
              </a:ext>
            </a:extLst>
          </p:cNvPr>
          <p:cNvGraphicFramePr>
            <a:graphicFrameLocks noChangeAspect="1"/>
          </p:cNvGraphicFramePr>
          <p:nvPr>
            <p:extLst>
              <p:ext uri="{D42A27DB-BD31-4B8C-83A1-F6EECF244321}">
                <p14:modId xmlns:p14="http://schemas.microsoft.com/office/powerpoint/2010/main" val="1079790369"/>
              </p:ext>
            </p:extLst>
          </p:nvPr>
        </p:nvGraphicFramePr>
        <p:xfrm>
          <a:off x="4317401" y="3124706"/>
          <a:ext cx="2312987" cy="228600"/>
        </p:xfrm>
        <a:graphic>
          <a:graphicData uri="http://schemas.openxmlformats.org/presentationml/2006/ole">
            <mc:AlternateContent xmlns:mc="http://schemas.openxmlformats.org/markup-compatibility/2006">
              <mc:Choice xmlns:v="urn:schemas-microsoft-com:vml" Requires="v">
                <p:oleObj name="AxMath" r:id="rId10" imgW="2313000" imgH="228600" progId="Equation.AxMath">
                  <p:embed/>
                </p:oleObj>
              </mc:Choice>
              <mc:Fallback>
                <p:oleObj name="AxMath" r:id="rId10" imgW="2313000" imgH="228600" progId="Equation.AxMath">
                  <p:embed/>
                  <p:pic>
                    <p:nvPicPr>
                      <p:cNvPr id="16" name="对象 15">
                        <a:extLst>
                          <a:ext uri="{FF2B5EF4-FFF2-40B4-BE49-F238E27FC236}">
                            <a16:creationId xmlns:a16="http://schemas.microsoft.com/office/drawing/2014/main" id="{9A0390DC-0237-CF2B-7259-D0ACA97934F9}"/>
                          </a:ext>
                        </a:extLst>
                      </p:cNvPr>
                      <p:cNvPicPr/>
                      <p:nvPr/>
                    </p:nvPicPr>
                    <p:blipFill>
                      <a:blip r:embed="rId11"/>
                      <a:stretch>
                        <a:fillRect/>
                      </a:stretch>
                    </p:blipFill>
                    <p:spPr>
                      <a:xfrm>
                        <a:off x="4317401" y="3124706"/>
                        <a:ext cx="2312987"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AD7AFF1-49E5-7786-5993-E03292877A5A}"/>
              </a:ext>
            </a:extLst>
          </p:cNvPr>
          <p:cNvGraphicFramePr>
            <a:graphicFrameLocks noChangeAspect="1"/>
          </p:cNvGraphicFramePr>
          <p:nvPr>
            <p:extLst>
              <p:ext uri="{D42A27DB-BD31-4B8C-83A1-F6EECF244321}">
                <p14:modId xmlns:p14="http://schemas.microsoft.com/office/powerpoint/2010/main" val="2257294349"/>
              </p:ext>
            </p:extLst>
          </p:nvPr>
        </p:nvGraphicFramePr>
        <p:xfrm>
          <a:off x="7114966" y="3030917"/>
          <a:ext cx="873125" cy="415925"/>
        </p:xfrm>
        <a:graphic>
          <a:graphicData uri="http://schemas.openxmlformats.org/presentationml/2006/ole">
            <mc:AlternateContent xmlns:mc="http://schemas.openxmlformats.org/markup-compatibility/2006">
              <mc:Choice xmlns:v="urn:schemas-microsoft-com:vml" Requires="v">
                <p:oleObj name="AxMath" r:id="rId12" imgW="873360" imgH="415800" progId="Equation.AxMath">
                  <p:embed/>
                </p:oleObj>
              </mc:Choice>
              <mc:Fallback>
                <p:oleObj name="AxMath" r:id="rId12" imgW="873360" imgH="415800" progId="Equation.AxMath">
                  <p:embed/>
                  <p:pic>
                    <p:nvPicPr>
                      <p:cNvPr id="17" name="对象 16">
                        <a:extLst>
                          <a:ext uri="{FF2B5EF4-FFF2-40B4-BE49-F238E27FC236}">
                            <a16:creationId xmlns:a16="http://schemas.microsoft.com/office/drawing/2014/main" id="{8AD7AFF1-49E5-7786-5993-E03292877A5A}"/>
                          </a:ext>
                        </a:extLst>
                      </p:cNvPr>
                      <p:cNvPicPr/>
                      <p:nvPr/>
                    </p:nvPicPr>
                    <p:blipFill>
                      <a:blip r:embed="rId13"/>
                      <a:stretch>
                        <a:fillRect/>
                      </a:stretch>
                    </p:blipFill>
                    <p:spPr>
                      <a:xfrm>
                        <a:off x="7114966" y="3030917"/>
                        <a:ext cx="873125" cy="4159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5E71408-7F1C-558E-0A84-963560213DBF}"/>
              </a:ext>
            </a:extLst>
          </p:cNvPr>
          <p:cNvGraphicFramePr>
            <a:graphicFrameLocks noChangeAspect="1"/>
          </p:cNvGraphicFramePr>
          <p:nvPr>
            <p:extLst>
              <p:ext uri="{D42A27DB-BD31-4B8C-83A1-F6EECF244321}">
                <p14:modId xmlns:p14="http://schemas.microsoft.com/office/powerpoint/2010/main" val="664394735"/>
              </p:ext>
            </p:extLst>
          </p:nvPr>
        </p:nvGraphicFramePr>
        <p:xfrm>
          <a:off x="7017813" y="2030920"/>
          <a:ext cx="2038350" cy="942975"/>
        </p:xfrm>
        <a:graphic>
          <a:graphicData uri="http://schemas.openxmlformats.org/presentationml/2006/ole">
            <mc:AlternateContent xmlns:mc="http://schemas.openxmlformats.org/markup-compatibility/2006">
              <mc:Choice xmlns:v="urn:schemas-microsoft-com:vml" Requires="v">
                <p:oleObj name="AxMath" r:id="rId14" imgW="2037960" imgH="943560" progId="Equation.AxMath">
                  <p:embed/>
                </p:oleObj>
              </mc:Choice>
              <mc:Fallback>
                <p:oleObj name="AxMath" r:id="rId14" imgW="2037960" imgH="943560" progId="Equation.AxMath">
                  <p:embed/>
                  <p:pic>
                    <p:nvPicPr>
                      <p:cNvPr id="21" name="对象 20">
                        <a:extLst>
                          <a:ext uri="{FF2B5EF4-FFF2-40B4-BE49-F238E27FC236}">
                            <a16:creationId xmlns:a16="http://schemas.microsoft.com/office/drawing/2014/main" id="{E5E71408-7F1C-558E-0A84-963560213DBF}"/>
                          </a:ext>
                        </a:extLst>
                      </p:cNvPr>
                      <p:cNvPicPr/>
                      <p:nvPr/>
                    </p:nvPicPr>
                    <p:blipFill>
                      <a:blip r:embed="rId15"/>
                      <a:stretch>
                        <a:fillRect/>
                      </a:stretch>
                    </p:blipFill>
                    <p:spPr>
                      <a:xfrm>
                        <a:off x="7017813" y="2030920"/>
                        <a:ext cx="2038350" cy="942975"/>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EA41323D-2F83-100E-3D61-A50D263F737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8122" y="3393697"/>
            <a:ext cx="1856772" cy="3127195"/>
          </a:xfrm>
          <a:prstGeom prst="rect">
            <a:avLst/>
          </a:prstGeom>
        </p:spPr>
      </p:pic>
      <p:graphicFrame>
        <p:nvGraphicFramePr>
          <p:cNvPr id="7" name="对象 6">
            <a:extLst>
              <a:ext uri="{FF2B5EF4-FFF2-40B4-BE49-F238E27FC236}">
                <a16:creationId xmlns:a16="http://schemas.microsoft.com/office/drawing/2014/main" id="{0E0EB41B-D0A6-C962-0343-BB5B6EAFAF87}"/>
              </a:ext>
            </a:extLst>
          </p:cNvPr>
          <p:cNvGraphicFramePr>
            <a:graphicFrameLocks noChangeAspect="1"/>
          </p:cNvGraphicFramePr>
          <p:nvPr>
            <p:extLst>
              <p:ext uri="{D42A27DB-BD31-4B8C-83A1-F6EECF244321}">
                <p14:modId xmlns:p14="http://schemas.microsoft.com/office/powerpoint/2010/main" val="1575501463"/>
              </p:ext>
            </p:extLst>
          </p:nvPr>
        </p:nvGraphicFramePr>
        <p:xfrm>
          <a:off x="5819775" y="3787775"/>
          <a:ext cx="1808163" cy="327025"/>
        </p:xfrm>
        <a:graphic>
          <a:graphicData uri="http://schemas.openxmlformats.org/presentationml/2006/ole">
            <mc:AlternateContent xmlns:mc="http://schemas.openxmlformats.org/markup-compatibility/2006">
              <mc:Choice xmlns:v="urn:schemas-microsoft-com:vml" Requires="v">
                <p:oleObj name="AxMath" r:id="rId17" imgW="1807560" imgH="326880" progId="Equation.AxMath">
                  <p:embed/>
                </p:oleObj>
              </mc:Choice>
              <mc:Fallback>
                <p:oleObj name="AxMath" r:id="rId17" imgW="1807560" imgH="326880" progId="Equation.AxMath">
                  <p:embed/>
                  <p:pic>
                    <p:nvPicPr>
                      <p:cNvPr id="0" name=""/>
                      <p:cNvPicPr/>
                      <p:nvPr/>
                    </p:nvPicPr>
                    <p:blipFill>
                      <a:blip r:embed="rId18"/>
                      <a:stretch>
                        <a:fillRect/>
                      </a:stretch>
                    </p:blipFill>
                    <p:spPr>
                      <a:xfrm>
                        <a:off x="5819775" y="3787775"/>
                        <a:ext cx="1808163" cy="3270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2BA2DBD-9C22-8E24-24E4-59600E2A08FE}"/>
              </a:ext>
            </a:extLst>
          </p:cNvPr>
          <p:cNvGraphicFramePr>
            <a:graphicFrameLocks noChangeAspect="1"/>
          </p:cNvGraphicFramePr>
          <p:nvPr>
            <p:extLst>
              <p:ext uri="{D42A27DB-BD31-4B8C-83A1-F6EECF244321}">
                <p14:modId xmlns:p14="http://schemas.microsoft.com/office/powerpoint/2010/main" val="1675464658"/>
              </p:ext>
            </p:extLst>
          </p:nvPr>
        </p:nvGraphicFramePr>
        <p:xfrm>
          <a:off x="5756275" y="4298950"/>
          <a:ext cx="2032000" cy="515938"/>
        </p:xfrm>
        <a:graphic>
          <a:graphicData uri="http://schemas.openxmlformats.org/presentationml/2006/ole">
            <mc:AlternateContent xmlns:mc="http://schemas.openxmlformats.org/markup-compatibility/2006">
              <mc:Choice xmlns:v="urn:schemas-microsoft-com:vml" Requires="v">
                <p:oleObj name="AxMath" r:id="rId19" imgW="2031840" imgH="515880" progId="Equation.AxMath">
                  <p:embed/>
                </p:oleObj>
              </mc:Choice>
              <mc:Fallback>
                <p:oleObj name="AxMath" r:id="rId19" imgW="2031840" imgH="515880" progId="Equation.AxMath">
                  <p:embed/>
                  <p:pic>
                    <p:nvPicPr>
                      <p:cNvPr id="0" name=""/>
                      <p:cNvPicPr/>
                      <p:nvPr/>
                    </p:nvPicPr>
                    <p:blipFill>
                      <a:blip r:embed="rId20"/>
                      <a:stretch>
                        <a:fillRect/>
                      </a:stretch>
                    </p:blipFill>
                    <p:spPr>
                      <a:xfrm>
                        <a:off x="5756275" y="4298950"/>
                        <a:ext cx="2032000" cy="5159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C84F1BF-18FB-2718-7554-83974F9C2042}"/>
              </a:ext>
            </a:extLst>
          </p:cNvPr>
          <p:cNvGraphicFramePr>
            <a:graphicFrameLocks noChangeAspect="1"/>
          </p:cNvGraphicFramePr>
          <p:nvPr>
            <p:extLst>
              <p:ext uri="{D42A27DB-BD31-4B8C-83A1-F6EECF244321}">
                <p14:modId xmlns:p14="http://schemas.microsoft.com/office/powerpoint/2010/main" val="103462581"/>
              </p:ext>
            </p:extLst>
          </p:nvPr>
        </p:nvGraphicFramePr>
        <p:xfrm>
          <a:off x="5813425" y="5173663"/>
          <a:ext cx="1927225" cy="327025"/>
        </p:xfrm>
        <a:graphic>
          <a:graphicData uri="http://schemas.openxmlformats.org/presentationml/2006/ole">
            <mc:AlternateContent xmlns:mc="http://schemas.openxmlformats.org/markup-compatibility/2006">
              <mc:Choice xmlns:v="urn:schemas-microsoft-com:vml" Requires="v">
                <p:oleObj name="AxMath" r:id="rId21" imgW="1927800" imgH="326880" progId="Equation.AxMath">
                  <p:embed/>
                </p:oleObj>
              </mc:Choice>
              <mc:Fallback>
                <p:oleObj name="AxMath" r:id="rId21" imgW="1927800" imgH="326880" progId="Equation.AxMath">
                  <p:embed/>
                  <p:pic>
                    <p:nvPicPr>
                      <p:cNvPr id="0" name=""/>
                      <p:cNvPicPr/>
                      <p:nvPr/>
                    </p:nvPicPr>
                    <p:blipFill>
                      <a:blip r:embed="rId22"/>
                      <a:stretch>
                        <a:fillRect/>
                      </a:stretch>
                    </p:blipFill>
                    <p:spPr>
                      <a:xfrm>
                        <a:off x="5813425" y="5173663"/>
                        <a:ext cx="1927225" cy="327025"/>
                      </a:xfrm>
                      <a:prstGeom prst="rect">
                        <a:avLst/>
                      </a:prstGeom>
                    </p:spPr>
                  </p:pic>
                </p:oleObj>
              </mc:Fallback>
            </mc:AlternateContent>
          </a:graphicData>
        </a:graphic>
      </p:graphicFrame>
    </p:spTree>
    <p:extLst>
      <p:ext uri="{BB962C8B-B14F-4D97-AF65-F5344CB8AC3E}">
        <p14:creationId xmlns:p14="http://schemas.microsoft.com/office/powerpoint/2010/main" val="199077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1128CCE5-E25C-23A4-28FA-A59BA6DA7949}"/>
              </a:ext>
            </a:extLst>
          </p:cNvPr>
          <p:cNvPicPr>
            <a:picLocks noChangeAspect="1"/>
          </p:cNvPicPr>
          <p:nvPr/>
        </p:nvPicPr>
        <p:blipFill>
          <a:blip r:embed="rId2"/>
          <a:stretch>
            <a:fillRect/>
          </a:stretch>
        </p:blipFill>
        <p:spPr>
          <a:xfrm>
            <a:off x="5817096" y="3572423"/>
            <a:ext cx="3257550" cy="1831633"/>
          </a:xfrm>
          <a:prstGeom prst="rect">
            <a:avLst/>
          </a:prstGeom>
        </p:spPr>
      </p:pic>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13</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1" name="矩形: 圆角 30">
            <a:extLst>
              <a:ext uri="{FF2B5EF4-FFF2-40B4-BE49-F238E27FC236}">
                <a16:creationId xmlns:a16="http://schemas.microsoft.com/office/drawing/2014/main" id="{40F4DFF4-0287-0F18-5DB7-A3C5377E32BD}"/>
              </a:ext>
            </a:extLst>
          </p:cNvPr>
          <p:cNvSpPr/>
          <p:nvPr/>
        </p:nvSpPr>
        <p:spPr>
          <a:xfrm>
            <a:off x="592956" y="1523135"/>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受力分析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pic>
        <p:nvPicPr>
          <p:cNvPr id="2" name="图片 1">
            <a:extLst>
              <a:ext uri="{FF2B5EF4-FFF2-40B4-BE49-F238E27FC236}">
                <a16:creationId xmlns:a16="http://schemas.microsoft.com/office/drawing/2014/main" id="{897E87F2-5927-4192-4CAA-5D916AF6FBB0}"/>
              </a:ext>
            </a:extLst>
          </p:cNvPr>
          <p:cNvPicPr>
            <a:picLocks noChangeAspect="1"/>
          </p:cNvPicPr>
          <p:nvPr/>
        </p:nvPicPr>
        <p:blipFill rotWithShape="1">
          <a:blip r:embed="rId4"/>
          <a:srcRect t="13983"/>
          <a:stretch/>
        </p:blipFill>
        <p:spPr>
          <a:xfrm>
            <a:off x="2452541" y="1499934"/>
            <a:ext cx="3257550" cy="1328932"/>
          </a:xfrm>
          <a:prstGeom prst="rect">
            <a:avLst/>
          </a:prstGeom>
        </p:spPr>
      </p:pic>
      <p:graphicFrame>
        <p:nvGraphicFramePr>
          <p:cNvPr id="35" name="对象 34">
            <a:extLst>
              <a:ext uri="{FF2B5EF4-FFF2-40B4-BE49-F238E27FC236}">
                <a16:creationId xmlns:a16="http://schemas.microsoft.com/office/drawing/2014/main" id="{C1FF554A-16D9-537E-626A-08D989E459D9}"/>
              </a:ext>
            </a:extLst>
          </p:cNvPr>
          <p:cNvGraphicFramePr>
            <a:graphicFrameLocks noChangeAspect="1"/>
          </p:cNvGraphicFramePr>
          <p:nvPr>
            <p:extLst>
              <p:ext uri="{D42A27DB-BD31-4B8C-83A1-F6EECF244321}">
                <p14:modId xmlns:p14="http://schemas.microsoft.com/office/powerpoint/2010/main" val="3339009774"/>
              </p:ext>
            </p:extLst>
          </p:nvPr>
        </p:nvGraphicFramePr>
        <p:xfrm>
          <a:off x="6033120" y="1937540"/>
          <a:ext cx="1747838" cy="228600"/>
        </p:xfrm>
        <a:graphic>
          <a:graphicData uri="http://schemas.openxmlformats.org/presentationml/2006/ole">
            <mc:AlternateContent xmlns:mc="http://schemas.openxmlformats.org/markup-compatibility/2006">
              <mc:Choice xmlns:v="urn:schemas-microsoft-com:vml" Requires="v">
                <p:oleObj name="AxMath" r:id="rId5" imgW="1747800" imgH="227880" progId="Equation.AxMath">
                  <p:embed/>
                </p:oleObj>
              </mc:Choice>
              <mc:Fallback>
                <p:oleObj name="AxMath" r:id="rId5" imgW="1747800" imgH="227880" progId="Equation.AxMath">
                  <p:embed/>
                  <p:pic>
                    <p:nvPicPr>
                      <p:cNvPr id="0" name=""/>
                      <p:cNvPicPr/>
                      <p:nvPr/>
                    </p:nvPicPr>
                    <p:blipFill>
                      <a:blip r:embed="rId6"/>
                      <a:stretch>
                        <a:fillRect/>
                      </a:stretch>
                    </p:blipFill>
                    <p:spPr>
                      <a:xfrm>
                        <a:off x="6033120" y="1937540"/>
                        <a:ext cx="1747838" cy="2286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9445CAE8-ECAC-093E-E198-488DEF8153BC}"/>
              </a:ext>
            </a:extLst>
          </p:cNvPr>
          <p:cNvGraphicFramePr>
            <a:graphicFrameLocks noChangeAspect="1"/>
          </p:cNvGraphicFramePr>
          <p:nvPr>
            <p:extLst>
              <p:ext uri="{D42A27DB-BD31-4B8C-83A1-F6EECF244321}">
                <p14:modId xmlns:p14="http://schemas.microsoft.com/office/powerpoint/2010/main" val="3924738778"/>
              </p:ext>
            </p:extLst>
          </p:nvPr>
        </p:nvGraphicFramePr>
        <p:xfrm>
          <a:off x="6448359" y="2473120"/>
          <a:ext cx="746125" cy="228600"/>
        </p:xfrm>
        <a:graphic>
          <a:graphicData uri="http://schemas.openxmlformats.org/presentationml/2006/ole">
            <mc:AlternateContent xmlns:mc="http://schemas.openxmlformats.org/markup-compatibility/2006">
              <mc:Choice xmlns:v="urn:schemas-microsoft-com:vml" Requires="v">
                <p:oleObj name="AxMath" r:id="rId7" imgW="745920" imgH="227880" progId="Equation.AxMath">
                  <p:embed/>
                </p:oleObj>
              </mc:Choice>
              <mc:Fallback>
                <p:oleObj name="AxMath" r:id="rId7" imgW="745920" imgH="227880" progId="Equation.AxMath">
                  <p:embed/>
                  <p:pic>
                    <p:nvPicPr>
                      <p:cNvPr id="0" name=""/>
                      <p:cNvPicPr/>
                      <p:nvPr/>
                    </p:nvPicPr>
                    <p:blipFill>
                      <a:blip r:embed="rId8"/>
                      <a:stretch>
                        <a:fillRect/>
                      </a:stretch>
                    </p:blipFill>
                    <p:spPr>
                      <a:xfrm>
                        <a:off x="6448359" y="2473120"/>
                        <a:ext cx="746125" cy="22860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04F29561-96F6-CBC5-64CE-15099F7213AE}"/>
              </a:ext>
            </a:extLst>
          </p:cNvPr>
          <p:cNvGraphicFramePr>
            <a:graphicFrameLocks noChangeAspect="1"/>
          </p:cNvGraphicFramePr>
          <p:nvPr>
            <p:extLst>
              <p:ext uri="{D42A27DB-BD31-4B8C-83A1-F6EECF244321}">
                <p14:modId xmlns:p14="http://schemas.microsoft.com/office/powerpoint/2010/main" val="246821131"/>
              </p:ext>
            </p:extLst>
          </p:nvPr>
        </p:nvGraphicFramePr>
        <p:xfrm>
          <a:off x="5862216" y="1556791"/>
          <a:ext cx="2206625" cy="325437"/>
        </p:xfrm>
        <a:graphic>
          <a:graphicData uri="http://schemas.openxmlformats.org/presentationml/2006/ole">
            <mc:AlternateContent xmlns:mc="http://schemas.openxmlformats.org/markup-compatibility/2006">
              <mc:Choice xmlns:v="urn:schemas-microsoft-com:vml" Requires="v">
                <p:oleObj name="AxMath" r:id="rId9" imgW="2207160" imgH="325800" progId="Equation.AxMath">
                  <p:embed/>
                </p:oleObj>
              </mc:Choice>
              <mc:Fallback>
                <p:oleObj name="AxMath" r:id="rId9" imgW="2207160" imgH="325800" progId="Equation.AxMath">
                  <p:embed/>
                  <p:pic>
                    <p:nvPicPr>
                      <p:cNvPr id="0" name=""/>
                      <p:cNvPicPr/>
                      <p:nvPr/>
                    </p:nvPicPr>
                    <p:blipFill>
                      <a:blip r:embed="rId10"/>
                      <a:stretch>
                        <a:fillRect/>
                      </a:stretch>
                    </p:blipFill>
                    <p:spPr>
                      <a:xfrm>
                        <a:off x="5862216" y="1556791"/>
                        <a:ext cx="2206625" cy="325437"/>
                      </a:xfrm>
                      <a:prstGeom prst="rect">
                        <a:avLst/>
                      </a:prstGeom>
                    </p:spPr>
                  </p:pic>
                </p:oleObj>
              </mc:Fallback>
            </mc:AlternateContent>
          </a:graphicData>
        </a:graphic>
      </p:graphicFrame>
      <p:pic>
        <p:nvPicPr>
          <p:cNvPr id="38" name="图片 37">
            <a:extLst>
              <a:ext uri="{FF2B5EF4-FFF2-40B4-BE49-F238E27FC236}">
                <a16:creationId xmlns:a16="http://schemas.microsoft.com/office/drawing/2014/main" id="{1BF2304C-0B15-F685-A43B-2EEFAC05EFA9}"/>
              </a:ext>
            </a:extLst>
          </p:cNvPr>
          <p:cNvPicPr>
            <a:picLocks noChangeAspect="1"/>
          </p:cNvPicPr>
          <p:nvPr/>
        </p:nvPicPr>
        <p:blipFill rotWithShape="1">
          <a:blip r:embed="rId11"/>
          <a:srcRect t="9809"/>
          <a:stretch/>
        </p:blipFill>
        <p:spPr bwMode="auto">
          <a:xfrm>
            <a:off x="8118810" y="1184070"/>
            <a:ext cx="1616075" cy="1289050"/>
          </a:xfrm>
          <a:prstGeom prst="rect">
            <a:avLst/>
          </a:prstGeom>
          <a:ln>
            <a:noFill/>
          </a:ln>
          <a:extLst>
            <a:ext uri="{53640926-AAD7-44D8-BBD7-CCE9431645EC}">
              <a14:shadowObscured xmlns:a14="http://schemas.microsoft.com/office/drawing/2010/main"/>
            </a:ext>
          </a:extLst>
        </p:spPr>
      </p:pic>
      <p:graphicFrame>
        <p:nvGraphicFramePr>
          <p:cNvPr id="39" name="对象 38">
            <a:extLst>
              <a:ext uri="{FF2B5EF4-FFF2-40B4-BE49-F238E27FC236}">
                <a16:creationId xmlns:a16="http://schemas.microsoft.com/office/drawing/2014/main" id="{A11E9388-83B9-0D75-532D-8332521C6A76}"/>
              </a:ext>
            </a:extLst>
          </p:cNvPr>
          <p:cNvGraphicFramePr>
            <a:graphicFrameLocks noChangeAspect="1"/>
          </p:cNvGraphicFramePr>
          <p:nvPr>
            <p:extLst>
              <p:ext uri="{D42A27DB-BD31-4B8C-83A1-F6EECF244321}">
                <p14:modId xmlns:p14="http://schemas.microsoft.com/office/powerpoint/2010/main" val="3233476448"/>
              </p:ext>
            </p:extLst>
          </p:nvPr>
        </p:nvGraphicFramePr>
        <p:xfrm>
          <a:off x="7773988" y="2563813"/>
          <a:ext cx="1847850" cy="327025"/>
        </p:xfrm>
        <a:graphic>
          <a:graphicData uri="http://schemas.openxmlformats.org/presentationml/2006/ole">
            <mc:AlternateContent xmlns:mc="http://schemas.openxmlformats.org/markup-compatibility/2006">
              <mc:Choice xmlns:v="urn:schemas-microsoft-com:vml" Requires="v">
                <p:oleObj name="AxMath" r:id="rId12" imgW="1848240" imgH="326880" progId="Equation.AxMath">
                  <p:embed/>
                </p:oleObj>
              </mc:Choice>
              <mc:Fallback>
                <p:oleObj name="AxMath" r:id="rId12" imgW="1848240" imgH="326880" progId="Equation.AxMath">
                  <p:embed/>
                  <p:pic>
                    <p:nvPicPr>
                      <p:cNvPr id="0" name=""/>
                      <p:cNvPicPr/>
                      <p:nvPr/>
                    </p:nvPicPr>
                    <p:blipFill>
                      <a:blip r:embed="rId13"/>
                      <a:stretch>
                        <a:fillRect/>
                      </a:stretch>
                    </p:blipFill>
                    <p:spPr>
                      <a:xfrm>
                        <a:off x="7773988" y="2563813"/>
                        <a:ext cx="1847850" cy="327025"/>
                      </a:xfrm>
                      <a:prstGeom prst="rect">
                        <a:avLst/>
                      </a:prstGeom>
                    </p:spPr>
                  </p:pic>
                </p:oleObj>
              </mc:Fallback>
            </mc:AlternateContent>
          </a:graphicData>
        </a:graphic>
      </p:graphicFrame>
      <p:pic>
        <p:nvPicPr>
          <p:cNvPr id="42" name="图片 41">
            <a:extLst>
              <a:ext uri="{FF2B5EF4-FFF2-40B4-BE49-F238E27FC236}">
                <a16:creationId xmlns:a16="http://schemas.microsoft.com/office/drawing/2014/main" id="{050637C3-0C40-AE32-DA2C-E8696A3E50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6946" y="2473120"/>
            <a:ext cx="3204355" cy="3724337"/>
          </a:xfrm>
          <a:prstGeom prst="rect">
            <a:avLst/>
          </a:prstGeom>
        </p:spPr>
      </p:pic>
      <p:graphicFrame>
        <p:nvGraphicFramePr>
          <p:cNvPr id="43" name="对象 42">
            <a:extLst>
              <a:ext uri="{FF2B5EF4-FFF2-40B4-BE49-F238E27FC236}">
                <a16:creationId xmlns:a16="http://schemas.microsoft.com/office/drawing/2014/main" id="{9B725545-6E84-33E6-666D-BE1952CD5067}"/>
              </a:ext>
            </a:extLst>
          </p:cNvPr>
          <p:cNvGraphicFramePr>
            <a:graphicFrameLocks noChangeAspect="1"/>
          </p:cNvGraphicFramePr>
          <p:nvPr>
            <p:extLst>
              <p:ext uri="{D42A27DB-BD31-4B8C-83A1-F6EECF244321}">
                <p14:modId xmlns:p14="http://schemas.microsoft.com/office/powerpoint/2010/main" val="140106696"/>
              </p:ext>
            </p:extLst>
          </p:nvPr>
        </p:nvGraphicFramePr>
        <p:xfrm>
          <a:off x="2936776" y="3191986"/>
          <a:ext cx="812800" cy="228600"/>
        </p:xfrm>
        <a:graphic>
          <a:graphicData uri="http://schemas.openxmlformats.org/presentationml/2006/ole">
            <mc:AlternateContent xmlns:mc="http://schemas.openxmlformats.org/markup-compatibility/2006">
              <mc:Choice xmlns:v="urn:schemas-microsoft-com:vml" Requires="v">
                <p:oleObj name="AxMath" r:id="rId15" imgW="812520" imgH="227880" progId="Equation.AxMath">
                  <p:embed/>
                </p:oleObj>
              </mc:Choice>
              <mc:Fallback>
                <p:oleObj name="AxMath" r:id="rId15" imgW="812520" imgH="227880" progId="Equation.AxMath">
                  <p:embed/>
                  <p:pic>
                    <p:nvPicPr>
                      <p:cNvPr id="0" name=""/>
                      <p:cNvPicPr/>
                      <p:nvPr/>
                    </p:nvPicPr>
                    <p:blipFill>
                      <a:blip r:embed="rId16"/>
                      <a:stretch>
                        <a:fillRect/>
                      </a:stretch>
                    </p:blipFill>
                    <p:spPr>
                      <a:xfrm>
                        <a:off x="2936776" y="3191986"/>
                        <a:ext cx="812800" cy="2286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854BEA7E-E9CB-E4B2-218B-2C8E51859439}"/>
              </a:ext>
            </a:extLst>
          </p:cNvPr>
          <p:cNvGraphicFramePr>
            <a:graphicFrameLocks noChangeAspect="1"/>
          </p:cNvGraphicFramePr>
          <p:nvPr>
            <p:extLst>
              <p:ext uri="{D42A27DB-BD31-4B8C-83A1-F6EECF244321}">
                <p14:modId xmlns:p14="http://schemas.microsoft.com/office/powerpoint/2010/main" val="4151858508"/>
              </p:ext>
            </p:extLst>
          </p:nvPr>
        </p:nvGraphicFramePr>
        <p:xfrm>
          <a:off x="2806193" y="3608978"/>
          <a:ext cx="1730375" cy="228600"/>
        </p:xfrm>
        <a:graphic>
          <a:graphicData uri="http://schemas.openxmlformats.org/presentationml/2006/ole">
            <mc:AlternateContent xmlns:mc="http://schemas.openxmlformats.org/markup-compatibility/2006">
              <mc:Choice xmlns:v="urn:schemas-microsoft-com:vml" Requires="v">
                <p:oleObj name="AxMath" r:id="rId17" imgW="1729800" imgH="227880" progId="Equation.AxMath">
                  <p:embed/>
                </p:oleObj>
              </mc:Choice>
              <mc:Fallback>
                <p:oleObj name="AxMath" r:id="rId17" imgW="1729800" imgH="227880" progId="Equation.AxMath">
                  <p:embed/>
                  <p:pic>
                    <p:nvPicPr>
                      <p:cNvPr id="0" name=""/>
                      <p:cNvPicPr/>
                      <p:nvPr/>
                    </p:nvPicPr>
                    <p:blipFill>
                      <a:blip r:embed="rId18"/>
                      <a:stretch>
                        <a:fillRect/>
                      </a:stretch>
                    </p:blipFill>
                    <p:spPr>
                      <a:xfrm>
                        <a:off x="2806193" y="3608978"/>
                        <a:ext cx="1730375" cy="2286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DFBA8FF-2002-ABD0-894A-7DFF48C78841}"/>
              </a:ext>
            </a:extLst>
          </p:cNvPr>
          <p:cNvGraphicFramePr>
            <a:graphicFrameLocks noChangeAspect="1"/>
          </p:cNvGraphicFramePr>
          <p:nvPr>
            <p:extLst>
              <p:ext uri="{D42A27DB-BD31-4B8C-83A1-F6EECF244321}">
                <p14:modId xmlns:p14="http://schemas.microsoft.com/office/powerpoint/2010/main" val="96610244"/>
              </p:ext>
            </p:extLst>
          </p:nvPr>
        </p:nvGraphicFramePr>
        <p:xfrm>
          <a:off x="2709863" y="3911600"/>
          <a:ext cx="2019300" cy="228600"/>
        </p:xfrm>
        <a:graphic>
          <a:graphicData uri="http://schemas.openxmlformats.org/presentationml/2006/ole">
            <mc:AlternateContent xmlns:mc="http://schemas.openxmlformats.org/markup-compatibility/2006">
              <mc:Choice xmlns:v="urn:schemas-microsoft-com:vml" Requires="v">
                <p:oleObj name="AxMath" r:id="rId19" imgW="2018880" imgH="227880" progId="Equation.AxMath">
                  <p:embed/>
                </p:oleObj>
              </mc:Choice>
              <mc:Fallback>
                <p:oleObj name="AxMath" r:id="rId19" imgW="2018880" imgH="227880" progId="Equation.AxMath">
                  <p:embed/>
                  <p:pic>
                    <p:nvPicPr>
                      <p:cNvPr id="0" name=""/>
                      <p:cNvPicPr/>
                      <p:nvPr/>
                    </p:nvPicPr>
                    <p:blipFill>
                      <a:blip r:embed="rId20"/>
                      <a:stretch>
                        <a:fillRect/>
                      </a:stretch>
                    </p:blipFill>
                    <p:spPr>
                      <a:xfrm>
                        <a:off x="2709863" y="3911600"/>
                        <a:ext cx="2019300" cy="228600"/>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D2C56E33-C142-5355-E915-528B374A4FBB}"/>
              </a:ext>
            </a:extLst>
          </p:cNvPr>
          <p:cNvGraphicFramePr>
            <a:graphicFrameLocks noChangeAspect="1"/>
          </p:cNvGraphicFramePr>
          <p:nvPr>
            <p:extLst>
              <p:ext uri="{D42A27DB-BD31-4B8C-83A1-F6EECF244321}">
                <p14:modId xmlns:p14="http://schemas.microsoft.com/office/powerpoint/2010/main" val="3346563401"/>
              </p:ext>
            </p:extLst>
          </p:nvPr>
        </p:nvGraphicFramePr>
        <p:xfrm>
          <a:off x="3260426" y="4303807"/>
          <a:ext cx="747712" cy="228600"/>
        </p:xfrm>
        <a:graphic>
          <a:graphicData uri="http://schemas.openxmlformats.org/presentationml/2006/ole">
            <mc:AlternateContent xmlns:mc="http://schemas.openxmlformats.org/markup-compatibility/2006">
              <mc:Choice xmlns:v="urn:schemas-microsoft-com:vml" Requires="v">
                <p:oleObj name="AxMath" r:id="rId21" imgW="748440" imgH="227880" progId="Equation.AxMath">
                  <p:embed/>
                </p:oleObj>
              </mc:Choice>
              <mc:Fallback>
                <p:oleObj name="AxMath" r:id="rId21" imgW="748440" imgH="227880" progId="Equation.AxMath">
                  <p:embed/>
                  <p:pic>
                    <p:nvPicPr>
                      <p:cNvPr id="0" name=""/>
                      <p:cNvPicPr/>
                      <p:nvPr/>
                    </p:nvPicPr>
                    <p:blipFill>
                      <a:blip r:embed="rId22"/>
                      <a:stretch>
                        <a:fillRect/>
                      </a:stretch>
                    </p:blipFill>
                    <p:spPr>
                      <a:xfrm>
                        <a:off x="3260426" y="4303807"/>
                        <a:ext cx="747712" cy="228600"/>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AC6B15A1-21ED-5B7D-0A2C-5C07CB2A9189}"/>
              </a:ext>
            </a:extLst>
          </p:cNvPr>
          <p:cNvGraphicFramePr>
            <a:graphicFrameLocks noChangeAspect="1"/>
          </p:cNvGraphicFramePr>
          <p:nvPr>
            <p:extLst>
              <p:ext uri="{D42A27DB-BD31-4B8C-83A1-F6EECF244321}">
                <p14:modId xmlns:p14="http://schemas.microsoft.com/office/powerpoint/2010/main" val="4142673532"/>
              </p:ext>
            </p:extLst>
          </p:nvPr>
        </p:nvGraphicFramePr>
        <p:xfrm>
          <a:off x="4808984" y="3071515"/>
          <a:ext cx="3751263" cy="325438"/>
        </p:xfrm>
        <a:graphic>
          <a:graphicData uri="http://schemas.openxmlformats.org/presentationml/2006/ole">
            <mc:AlternateContent xmlns:mc="http://schemas.openxmlformats.org/markup-compatibility/2006">
              <mc:Choice xmlns:v="urn:schemas-microsoft-com:vml" Requires="v">
                <p:oleObj name="AxMath" r:id="rId23" imgW="3750840" imgH="325800" progId="Equation.AxMath">
                  <p:embed/>
                </p:oleObj>
              </mc:Choice>
              <mc:Fallback>
                <p:oleObj name="AxMath" r:id="rId23" imgW="3750840" imgH="325800" progId="Equation.AxMath">
                  <p:embed/>
                  <p:pic>
                    <p:nvPicPr>
                      <p:cNvPr id="0" name=""/>
                      <p:cNvPicPr/>
                      <p:nvPr/>
                    </p:nvPicPr>
                    <p:blipFill>
                      <a:blip r:embed="rId24"/>
                      <a:stretch>
                        <a:fillRect/>
                      </a:stretch>
                    </p:blipFill>
                    <p:spPr>
                      <a:xfrm>
                        <a:off x="4808984" y="3071515"/>
                        <a:ext cx="3751263" cy="325438"/>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E50EB77B-7174-668A-6D2D-82C876A21D6D}"/>
              </a:ext>
            </a:extLst>
          </p:cNvPr>
          <p:cNvGraphicFramePr>
            <a:graphicFrameLocks noChangeAspect="1"/>
          </p:cNvGraphicFramePr>
          <p:nvPr>
            <p:extLst>
              <p:ext uri="{D42A27DB-BD31-4B8C-83A1-F6EECF244321}">
                <p14:modId xmlns:p14="http://schemas.microsoft.com/office/powerpoint/2010/main" val="3218591000"/>
              </p:ext>
            </p:extLst>
          </p:nvPr>
        </p:nvGraphicFramePr>
        <p:xfrm>
          <a:off x="5535265" y="3622719"/>
          <a:ext cx="1149350" cy="228600"/>
        </p:xfrm>
        <a:graphic>
          <a:graphicData uri="http://schemas.openxmlformats.org/presentationml/2006/ole">
            <mc:AlternateContent xmlns:mc="http://schemas.openxmlformats.org/markup-compatibility/2006">
              <mc:Choice xmlns:v="urn:schemas-microsoft-com:vml" Requires="v">
                <p:oleObj name="AxMath" r:id="rId25" imgW="1149840" imgH="227880" progId="Equation.AxMath">
                  <p:embed/>
                </p:oleObj>
              </mc:Choice>
              <mc:Fallback>
                <p:oleObj name="AxMath" r:id="rId25" imgW="1149840" imgH="227880" progId="Equation.AxMath">
                  <p:embed/>
                  <p:pic>
                    <p:nvPicPr>
                      <p:cNvPr id="0" name=""/>
                      <p:cNvPicPr/>
                      <p:nvPr/>
                    </p:nvPicPr>
                    <p:blipFill>
                      <a:blip r:embed="rId26"/>
                      <a:stretch>
                        <a:fillRect/>
                      </a:stretch>
                    </p:blipFill>
                    <p:spPr>
                      <a:xfrm>
                        <a:off x="5535265" y="3622719"/>
                        <a:ext cx="1149350" cy="228600"/>
                      </a:xfrm>
                      <a:prstGeom prst="rect">
                        <a:avLst/>
                      </a:prstGeom>
                    </p:spPr>
                  </p:pic>
                </p:oleObj>
              </mc:Fallback>
            </mc:AlternateContent>
          </a:graphicData>
        </a:graphic>
      </p:graphicFrame>
      <p:pic>
        <p:nvPicPr>
          <p:cNvPr id="50" name="图片 49">
            <a:extLst>
              <a:ext uri="{FF2B5EF4-FFF2-40B4-BE49-F238E27FC236}">
                <a16:creationId xmlns:a16="http://schemas.microsoft.com/office/drawing/2014/main" id="{21F5F17A-275A-1E40-97C4-4FCFD9FF81D7}"/>
              </a:ext>
            </a:extLst>
          </p:cNvPr>
          <p:cNvPicPr>
            <a:picLocks noChangeAspect="1"/>
          </p:cNvPicPr>
          <p:nvPr/>
        </p:nvPicPr>
        <p:blipFill>
          <a:blip r:embed="rId27"/>
          <a:stretch>
            <a:fillRect/>
          </a:stretch>
        </p:blipFill>
        <p:spPr>
          <a:xfrm>
            <a:off x="3323051" y="4943764"/>
            <a:ext cx="2876085" cy="1492408"/>
          </a:xfrm>
          <a:prstGeom prst="rect">
            <a:avLst/>
          </a:prstGeom>
        </p:spPr>
      </p:pic>
      <p:graphicFrame>
        <p:nvGraphicFramePr>
          <p:cNvPr id="51" name="对象 50">
            <a:extLst>
              <a:ext uri="{FF2B5EF4-FFF2-40B4-BE49-F238E27FC236}">
                <a16:creationId xmlns:a16="http://schemas.microsoft.com/office/drawing/2014/main" id="{9AF164A4-5416-1957-28B3-549804057BAF}"/>
              </a:ext>
            </a:extLst>
          </p:cNvPr>
          <p:cNvGraphicFramePr>
            <a:graphicFrameLocks noChangeAspect="1"/>
          </p:cNvGraphicFramePr>
          <p:nvPr>
            <p:extLst>
              <p:ext uri="{D42A27DB-BD31-4B8C-83A1-F6EECF244321}">
                <p14:modId xmlns:p14="http://schemas.microsoft.com/office/powerpoint/2010/main" val="321669698"/>
              </p:ext>
            </p:extLst>
          </p:nvPr>
        </p:nvGraphicFramePr>
        <p:xfrm>
          <a:off x="6615113" y="5418138"/>
          <a:ext cx="1662112" cy="325437"/>
        </p:xfrm>
        <a:graphic>
          <a:graphicData uri="http://schemas.openxmlformats.org/presentationml/2006/ole">
            <mc:AlternateContent xmlns:mc="http://schemas.openxmlformats.org/markup-compatibility/2006">
              <mc:Choice xmlns:v="urn:schemas-microsoft-com:vml" Requires="v">
                <p:oleObj name="AxMath" r:id="rId28" imgW="1661400" imgH="325800" progId="Equation.AxMath">
                  <p:embed/>
                </p:oleObj>
              </mc:Choice>
              <mc:Fallback>
                <p:oleObj name="AxMath" r:id="rId28" imgW="1661400" imgH="325800" progId="Equation.AxMath">
                  <p:embed/>
                  <p:pic>
                    <p:nvPicPr>
                      <p:cNvPr id="0" name=""/>
                      <p:cNvPicPr/>
                      <p:nvPr/>
                    </p:nvPicPr>
                    <p:blipFill>
                      <a:blip r:embed="rId29"/>
                      <a:stretch>
                        <a:fillRect/>
                      </a:stretch>
                    </p:blipFill>
                    <p:spPr>
                      <a:xfrm>
                        <a:off x="6615113" y="5418138"/>
                        <a:ext cx="1662112" cy="325437"/>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74E3D0FF-DC29-3568-D274-7B964C68469D}"/>
              </a:ext>
            </a:extLst>
          </p:cNvPr>
          <p:cNvGraphicFramePr>
            <a:graphicFrameLocks noChangeAspect="1"/>
          </p:cNvGraphicFramePr>
          <p:nvPr>
            <p:extLst>
              <p:ext uri="{D42A27DB-BD31-4B8C-83A1-F6EECF244321}">
                <p14:modId xmlns:p14="http://schemas.microsoft.com/office/powerpoint/2010/main" val="3616246199"/>
              </p:ext>
            </p:extLst>
          </p:nvPr>
        </p:nvGraphicFramePr>
        <p:xfrm>
          <a:off x="6815138" y="5945188"/>
          <a:ext cx="1255712" cy="228600"/>
        </p:xfrm>
        <a:graphic>
          <a:graphicData uri="http://schemas.openxmlformats.org/presentationml/2006/ole">
            <mc:AlternateContent xmlns:mc="http://schemas.openxmlformats.org/markup-compatibility/2006">
              <mc:Choice xmlns:v="urn:schemas-microsoft-com:vml" Requires="v">
                <p:oleObj name="AxMath" r:id="rId30" imgW="1256400" imgH="227880" progId="Equation.AxMath">
                  <p:embed/>
                </p:oleObj>
              </mc:Choice>
              <mc:Fallback>
                <p:oleObj name="AxMath" r:id="rId30" imgW="1256400" imgH="227880" progId="Equation.AxMath">
                  <p:embed/>
                  <p:pic>
                    <p:nvPicPr>
                      <p:cNvPr id="0" name=""/>
                      <p:cNvPicPr/>
                      <p:nvPr/>
                    </p:nvPicPr>
                    <p:blipFill>
                      <a:blip r:embed="rId31"/>
                      <a:stretch>
                        <a:fillRect/>
                      </a:stretch>
                    </p:blipFill>
                    <p:spPr>
                      <a:xfrm>
                        <a:off x="6815138" y="5945188"/>
                        <a:ext cx="1255712" cy="228600"/>
                      </a:xfrm>
                      <a:prstGeom prst="rect">
                        <a:avLst/>
                      </a:prstGeom>
                    </p:spPr>
                  </p:pic>
                </p:oleObj>
              </mc:Fallback>
            </mc:AlternateContent>
          </a:graphicData>
        </a:graphic>
      </p:graphicFrame>
      <p:sp>
        <p:nvSpPr>
          <p:cNvPr id="53" name="Rectangle 13">
            <a:extLst>
              <a:ext uri="{FF2B5EF4-FFF2-40B4-BE49-F238E27FC236}">
                <a16:creationId xmlns:a16="http://schemas.microsoft.com/office/drawing/2014/main" id="{EC1342AE-BB7F-0C19-C1F4-5AB39A348A2A}"/>
              </a:ext>
            </a:extLst>
          </p:cNvPr>
          <p:cNvSpPr>
            <a:spLocks noChangeArrowheads="1"/>
          </p:cNvSpPr>
          <p:nvPr/>
        </p:nvSpPr>
        <p:spPr bwMode="auto">
          <a:xfrm>
            <a:off x="1314310" y="4867474"/>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4" name="对象 53">
            <a:extLst>
              <a:ext uri="{FF2B5EF4-FFF2-40B4-BE49-F238E27FC236}">
                <a16:creationId xmlns:a16="http://schemas.microsoft.com/office/drawing/2014/main" id="{649EEF50-46B9-8CD2-7533-A07B943BC3EB}"/>
              </a:ext>
            </a:extLst>
          </p:cNvPr>
          <p:cNvGraphicFramePr>
            <a:graphicFrameLocks noChangeAspect="1"/>
          </p:cNvGraphicFramePr>
          <p:nvPr>
            <p:extLst>
              <p:ext uri="{D42A27DB-BD31-4B8C-83A1-F6EECF244321}">
                <p14:modId xmlns:p14="http://schemas.microsoft.com/office/powerpoint/2010/main" val="758292593"/>
              </p:ext>
            </p:extLst>
          </p:nvPr>
        </p:nvGraphicFramePr>
        <p:xfrm>
          <a:off x="1314705" y="4855630"/>
          <a:ext cx="1811338" cy="228600"/>
        </p:xfrm>
        <a:graphic>
          <a:graphicData uri="http://schemas.openxmlformats.org/presentationml/2006/ole">
            <mc:AlternateContent xmlns:mc="http://schemas.openxmlformats.org/markup-compatibility/2006">
              <mc:Choice xmlns:v="urn:schemas-microsoft-com:vml" Requires="v">
                <p:oleObj name="AxMath" r:id="rId32" imgW="1801800" imgH="227880" progId="Equation.AxMath">
                  <p:embed/>
                </p:oleObj>
              </mc:Choice>
              <mc:Fallback>
                <p:oleObj name="AxMath" r:id="rId32" imgW="1801800" imgH="227880" progId="Equation.AxMath">
                  <p:embed/>
                  <p:pic>
                    <p:nvPicPr>
                      <p:cNvPr id="0" name="Object 12"/>
                      <p:cNvPicPr>
                        <a:picLocks noChangeAspect="1" noChangeArrowheads="1"/>
                      </p:cNvPicPr>
                      <p:nvPr/>
                    </p:nvPicPr>
                    <p:blipFill>
                      <a:blip r:embed="rId33"/>
                      <a:srcRect/>
                      <a:stretch>
                        <a:fillRect/>
                      </a:stretch>
                    </p:blipFill>
                    <p:spPr bwMode="auto">
                      <a:xfrm>
                        <a:off x="1314705" y="4855630"/>
                        <a:ext cx="1811338"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6251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D1734DE-F117-61DE-7676-9467C6739A88}"/>
              </a:ext>
            </a:extLst>
          </p:cNvPr>
          <p:cNvPicPr>
            <a:picLocks noChangeAspect="1"/>
          </p:cNvPicPr>
          <p:nvPr/>
        </p:nvPicPr>
        <p:blipFill>
          <a:blip r:embed="rId2"/>
          <a:stretch>
            <a:fillRect/>
          </a:stretch>
        </p:blipFill>
        <p:spPr>
          <a:xfrm>
            <a:off x="3694822" y="5115428"/>
            <a:ext cx="2654300" cy="1352550"/>
          </a:xfrm>
          <a:prstGeom prst="rect">
            <a:avLst/>
          </a:prstGeom>
        </p:spPr>
      </p:pic>
      <p:pic>
        <p:nvPicPr>
          <p:cNvPr id="16" name="图片 15">
            <a:extLst>
              <a:ext uri="{FF2B5EF4-FFF2-40B4-BE49-F238E27FC236}">
                <a16:creationId xmlns:a16="http://schemas.microsoft.com/office/drawing/2014/main" id="{95D8393F-A8BD-118E-18DB-ECCED595ED5B}"/>
              </a:ext>
            </a:extLst>
          </p:cNvPr>
          <p:cNvPicPr>
            <a:picLocks noChangeAspect="1"/>
          </p:cNvPicPr>
          <p:nvPr/>
        </p:nvPicPr>
        <p:blipFill>
          <a:blip r:embed="rId3"/>
          <a:stretch>
            <a:fillRect/>
          </a:stretch>
        </p:blipFill>
        <p:spPr>
          <a:xfrm>
            <a:off x="5730545" y="3014536"/>
            <a:ext cx="4064000" cy="2730500"/>
          </a:xfrm>
          <a:prstGeom prst="rect">
            <a:avLst/>
          </a:prstGeom>
        </p:spPr>
      </p:pic>
      <p:pic>
        <p:nvPicPr>
          <p:cNvPr id="13" name="图片 12">
            <a:extLst>
              <a:ext uri="{FF2B5EF4-FFF2-40B4-BE49-F238E27FC236}">
                <a16:creationId xmlns:a16="http://schemas.microsoft.com/office/drawing/2014/main" id="{91C1348C-DCE6-3AF9-F203-34DEE48589FA}"/>
              </a:ext>
            </a:extLst>
          </p:cNvPr>
          <p:cNvPicPr>
            <a:picLocks noChangeAspect="1"/>
          </p:cNvPicPr>
          <p:nvPr/>
        </p:nvPicPr>
        <p:blipFill>
          <a:blip r:embed="rId4"/>
          <a:stretch>
            <a:fillRect/>
          </a:stretch>
        </p:blipFill>
        <p:spPr>
          <a:xfrm>
            <a:off x="143254" y="2798572"/>
            <a:ext cx="3418708" cy="3880415"/>
          </a:xfrm>
          <a:prstGeom prst="rect">
            <a:avLst/>
          </a:prstGeom>
        </p:spPr>
      </p:pic>
      <p:pic>
        <p:nvPicPr>
          <p:cNvPr id="12" name="图片 11">
            <a:extLst>
              <a:ext uri="{FF2B5EF4-FFF2-40B4-BE49-F238E27FC236}">
                <a16:creationId xmlns:a16="http://schemas.microsoft.com/office/drawing/2014/main" id="{BCC61EC9-D05C-39EF-C359-7CDECDC379C5}"/>
              </a:ext>
            </a:extLst>
          </p:cNvPr>
          <p:cNvPicPr>
            <a:picLocks noChangeAspect="1"/>
          </p:cNvPicPr>
          <p:nvPr/>
        </p:nvPicPr>
        <p:blipFill>
          <a:blip r:embed="rId5"/>
          <a:stretch>
            <a:fillRect/>
          </a:stretch>
        </p:blipFill>
        <p:spPr>
          <a:xfrm>
            <a:off x="7691963" y="1433128"/>
            <a:ext cx="2193291" cy="930518"/>
          </a:xfrm>
          <a:prstGeom prst="rect">
            <a:avLst/>
          </a:prstGeom>
        </p:spPr>
      </p:pic>
      <p:pic>
        <p:nvPicPr>
          <p:cNvPr id="7" name="图片 6">
            <a:extLst>
              <a:ext uri="{FF2B5EF4-FFF2-40B4-BE49-F238E27FC236}">
                <a16:creationId xmlns:a16="http://schemas.microsoft.com/office/drawing/2014/main" id="{801B4FA1-2C9A-ADD5-C57F-41BC1D2057F0}"/>
              </a:ext>
            </a:extLst>
          </p:cNvPr>
          <p:cNvPicPr>
            <a:picLocks noChangeAspect="1"/>
          </p:cNvPicPr>
          <p:nvPr/>
        </p:nvPicPr>
        <p:blipFill>
          <a:blip r:embed="rId6"/>
          <a:stretch>
            <a:fillRect/>
          </a:stretch>
        </p:blipFill>
        <p:spPr>
          <a:xfrm>
            <a:off x="2076474" y="1426898"/>
            <a:ext cx="4952607" cy="1360952"/>
          </a:xfrm>
          <a:prstGeom prst="rect">
            <a:avLst/>
          </a:prstGeom>
        </p:spPr>
      </p:pic>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14</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1" name="矩形: 圆角 30">
            <a:extLst>
              <a:ext uri="{FF2B5EF4-FFF2-40B4-BE49-F238E27FC236}">
                <a16:creationId xmlns:a16="http://schemas.microsoft.com/office/drawing/2014/main" id="{40F4DFF4-0287-0F18-5DB7-A3C5377E32BD}"/>
              </a:ext>
            </a:extLst>
          </p:cNvPr>
          <p:cNvSpPr/>
          <p:nvPr/>
        </p:nvSpPr>
        <p:spPr>
          <a:xfrm>
            <a:off x="592956" y="1523135"/>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受力分析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36" name="对象 35">
            <a:extLst>
              <a:ext uri="{FF2B5EF4-FFF2-40B4-BE49-F238E27FC236}">
                <a16:creationId xmlns:a16="http://schemas.microsoft.com/office/drawing/2014/main" id="{9445CAE8-ECAC-093E-E198-488DEF8153BC}"/>
              </a:ext>
            </a:extLst>
          </p:cNvPr>
          <p:cNvGraphicFramePr>
            <a:graphicFrameLocks noChangeAspect="1"/>
          </p:cNvGraphicFramePr>
          <p:nvPr>
            <p:extLst>
              <p:ext uri="{D42A27DB-BD31-4B8C-83A1-F6EECF244321}">
                <p14:modId xmlns:p14="http://schemas.microsoft.com/office/powerpoint/2010/main" val="2902050602"/>
              </p:ext>
            </p:extLst>
          </p:nvPr>
        </p:nvGraphicFramePr>
        <p:xfrm>
          <a:off x="6311552" y="2465323"/>
          <a:ext cx="746125" cy="228600"/>
        </p:xfrm>
        <a:graphic>
          <a:graphicData uri="http://schemas.openxmlformats.org/presentationml/2006/ole">
            <mc:AlternateContent xmlns:mc="http://schemas.openxmlformats.org/markup-compatibility/2006">
              <mc:Choice xmlns:v="urn:schemas-microsoft-com:vml" Requires="v">
                <p:oleObj name="AxMath" r:id="rId8" imgW="745920" imgH="227880" progId="Equation.AxMath">
                  <p:embed/>
                </p:oleObj>
              </mc:Choice>
              <mc:Fallback>
                <p:oleObj name="AxMath" r:id="rId8" imgW="745920" imgH="227880" progId="Equation.AxMath">
                  <p:embed/>
                  <p:pic>
                    <p:nvPicPr>
                      <p:cNvPr id="36" name="对象 35">
                        <a:extLst>
                          <a:ext uri="{FF2B5EF4-FFF2-40B4-BE49-F238E27FC236}">
                            <a16:creationId xmlns:a16="http://schemas.microsoft.com/office/drawing/2014/main" id="{9445CAE8-ECAC-093E-E198-488DEF8153BC}"/>
                          </a:ext>
                        </a:extLst>
                      </p:cNvPr>
                      <p:cNvPicPr/>
                      <p:nvPr/>
                    </p:nvPicPr>
                    <p:blipFill>
                      <a:blip r:embed="rId9"/>
                      <a:stretch>
                        <a:fillRect/>
                      </a:stretch>
                    </p:blipFill>
                    <p:spPr>
                      <a:xfrm>
                        <a:off x="6311552" y="2465323"/>
                        <a:ext cx="746125" cy="228600"/>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A11E9388-83B9-0D75-532D-8332521C6A76}"/>
              </a:ext>
            </a:extLst>
          </p:cNvPr>
          <p:cNvGraphicFramePr>
            <a:graphicFrameLocks noChangeAspect="1"/>
          </p:cNvGraphicFramePr>
          <p:nvPr>
            <p:extLst>
              <p:ext uri="{D42A27DB-BD31-4B8C-83A1-F6EECF244321}">
                <p14:modId xmlns:p14="http://schemas.microsoft.com/office/powerpoint/2010/main" val="2652427881"/>
              </p:ext>
            </p:extLst>
          </p:nvPr>
        </p:nvGraphicFramePr>
        <p:xfrm>
          <a:off x="7732713" y="2563813"/>
          <a:ext cx="1930400" cy="327025"/>
        </p:xfrm>
        <a:graphic>
          <a:graphicData uri="http://schemas.openxmlformats.org/presentationml/2006/ole">
            <mc:AlternateContent xmlns:mc="http://schemas.openxmlformats.org/markup-compatibility/2006">
              <mc:Choice xmlns:v="urn:schemas-microsoft-com:vml" Requires="v">
                <p:oleObj name="AxMath" r:id="rId10" imgW="1931040" imgH="326880" progId="Equation.AxMath">
                  <p:embed/>
                </p:oleObj>
              </mc:Choice>
              <mc:Fallback>
                <p:oleObj name="AxMath" r:id="rId10" imgW="1931040" imgH="326880" progId="Equation.AxMath">
                  <p:embed/>
                  <p:pic>
                    <p:nvPicPr>
                      <p:cNvPr id="39" name="对象 38">
                        <a:extLst>
                          <a:ext uri="{FF2B5EF4-FFF2-40B4-BE49-F238E27FC236}">
                            <a16:creationId xmlns:a16="http://schemas.microsoft.com/office/drawing/2014/main" id="{A11E9388-83B9-0D75-532D-8332521C6A76}"/>
                          </a:ext>
                        </a:extLst>
                      </p:cNvPr>
                      <p:cNvPicPr/>
                      <p:nvPr/>
                    </p:nvPicPr>
                    <p:blipFill>
                      <a:blip r:embed="rId11"/>
                      <a:stretch>
                        <a:fillRect/>
                      </a:stretch>
                    </p:blipFill>
                    <p:spPr>
                      <a:xfrm>
                        <a:off x="7732713" y="2563813"/>
                        <a:ext cx="1930400" cy="327025"/>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9B725545-6E84-33E6-666D-BE1952CD5067}"/>
              </a:ext>
            </a:extLst>
          </p:cNvPr>
          <p:cNvGraphicFramePr>
            <a:graphicFrameLocks noChangeAspect="1"/>
          </p:cNvGraphicFramePr>
          <p:nvPr/>
        </p:nvGraphicFramePr>
        <p:xfrm>
          <a:off x="2936776" y="3191986"/>
          <a:ext cx="812800" cy="228600"/>
        </p:xfrm>
        <a:graphic>
          <a:graphicData uri="http://schemas.openxmlformats.org/presentationml/2006/ole">
            <mc:AlternateContent xmlns:mc="http://schemas.openxmlformats.org/markup-compatibility/2006">
              <mc:Choice xmlns:v="urn:schemas-microsoft-com:vml" Requires="v">
                <p:oleObj name="AxMath" r:id="rId12" imgW="812520" imgH="227880" progId="Equation.AxMath">
                  <p:embed/>
                </p:oleObj>
              </mc:Choice>
              <mc:Fallback>
                <p:oleObj name="AxMath" r:id="rId12" imgW="812520" imgH="227880" progId="Equation.AxMath">
                  <p:embed/>
                  <p:pic>
                    <p:nvPicPr>
                      <p:cNvPr id="43" name="对象 42">
                        <a:extLst>
                          <a:ext uri="{FF2B5EF4-FFF2-40B4-BE49-F238E27FC236}">
                            <a16:creationId xmlns:a16="http://schemas.microsoft.com/office/drawing/2014/main" id="{9B725545-6E84-33E6-666D-BE1952CD5067}"/>
                          </a:ext>
                        </a:extLst>
                      </p:cNvPr>
                      <p:cNvPicPr/>
                      <p:nvPr/>
                    </p:nvPicPr>
                    <p:blipFill>
                      <a:blip r:embed="rId13"/>
                      <a:stretch>
                        <a:fillRect/>
                      </a:stretch>
                    </p:blipFill>
                    <p:spPr>
                      <a:xfrm>
                        <a:off x="2936776" y="3191986"/>
                        <a:ext cx="812800" cy="2286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854BEA7E-E9CB-E4B2-218B-2C8E51859439}"/>
              </a:ext>
            </a:extLst>
          </p:cNvPr>
          <p:cNvGraphicFramePr>
            <a:graphicFrameLocks noChangeAspect="1"/>
          </p:cNvGraphicFramePr>
          <p:nvPr/>
        </p:nvGraphicFramePr>
        <p:xfrm>
          <a:off x="2806193" y="3608978"/>
          <a:ext cx="1730375" cy="228600"/>
        </p:xfrm>
        <a:graphic>
          <a:graphicData uri="http://schemas.openxmlformats.org/presentationml/2006/ole">
            <mc:AlternateContent xmlns:mc="http://schemas.openxmlformats.org/markup-compatibility/2006">
              <mc:Choice xmlns:v="urn:schemas-microsoft-com:vml" Requires="v">
                <p:oleObj name="AxMath" r:id="rId14" imgW="1729800" imgH="227880" progId="Equation.AxMath">
                  <p:embed/>
                </p:oleObj>
              </mc:Choice>
              <mc:Fallback>
                <p:oleObj name="AxMath" r:id="rId14" imgW="1729800" imgH="227880" progId="Equation.AxMath">
                  <p:embed/>
                  <p:pic>
                    <p:nvPicPr>
                      <p:cNvPr id="44" name="对象 43">
                        <a:extLst>
                          <a:ext uri="{FF2B5EF4-FFF2-40B4-BE49-F238E27FC236}">
                            <a16:creationId xmlns:a16="http://schemas.microsoft.com/office/drawing/2014/main" id="{854BEA7E-E9CB-E4B2-218B-2C8E51859439}"/>
                          </a:ext>
                        </a:extLst>
                      </p:cNvPr>
                      <p:cNvPicPr/>
                      <p:nvPr/>
                    </p:nvPicPr>
                    <p:blipFill>
                      <a:blip r:embed="rId15"/>
                      <a:stretch>
                        <a:fillRect/>
                      </a:stretch>
                    </p:blipFill>
                    <p:spPr>
                      <a:xfrm>
                        <a:off x="2806193" y="3608978"/>
                        <a:ext cx="1730375" cy="2286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DFBA8FF-2002-ABD0-894A-7DFF48C78841}"/>
              </a:ext>
            </a:extLst>
          </p:cNvPr>
          <p:cNvGraphicFramePr>
            <a:graphicFrameLocks noChangeAspect="1"/>
          </p:cNvGraphicFramePr>
          <p:nvPr/>
        </p:nvGraphicFramePr>
        <p:xfrm>
          <a:off x="2792760" y="3911670"/>
          <a:ext cx="1852613" cy="228600"/>
        </p:xfrm>
        <a:graphic>
          <a:graphicData uri="http://schemas.openxmlformats.org/presentationml/2006/ole">
            <mc:AlternateContent xmlns:mc="http://schemas.openxmlformats.org/markup-compatibility/2006">
              <mc:Choice xmlns:v="urn:schemas-microsoft-com:vml" Requires="v">
                <p:oleObj name="AxMath" r:id="rId16" imgW="1851840" imgH="227880" progId="Equation.AxMath">
                  <p:embed/>
                </p:oleObj>
              </mc:Choice>
              <mc:Fallback>
                <p:oleObj name="AxMath" r:id="rId16" imgW="1851840" imgH="227880" progId="Equation.AxMath">
                  <p:embed/>
                  <p:pic>
                    <p:nvPicPr>
                      <p:cNvPr id="45" name="对象 44">
                        <a:extLst>
                          <a:ext uri="{FF2B5EF4-FFF2-40B4-BE49-F238E27FC236}">
                            <a16:creationId xmlns:a16="http://schemas.microsoft.com/office/drawing/2014/main" id="{9DFBA8FF-2002-ABD0-894A-7DFF48C78841}"/>
                          </a:ext>
                        </a:extLst>
                      </p:cNvPr>
                      <p:cNvPicPr/>
                      <p:nvPr/>
                    </p:nvPicPr>
                    <p:blipFill>
                      <a:blip r:embed="rId17"/>
                      <a:stretch>
                        <a:fillRect/>
                      </a:stretch>
                    </p:blipFill>
                    <p:spPr>
                      <a:xfrm>
                        <a:off x="2792760" y="3911670"/>
                        <a:ext cx="1852613" cy="228600"/>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D2C56E33-C142-5355-E915-528B374A4FBB}"/>
              </a:ext>
            </a:extLst>
          </p:cNvPr>
          <p:cNvGraphicFramePr>
            <a:graphicFrameLocks noChangeAspect="1"/>
          </p:cNvGraphicFramePr>
          <p:nvPr/>
        </p:nvGraphicFramePr>
        <p:xfrm>
          <a:off x="3260426" y="4303807"/>
          <a:ext cx="747712" cy="228600"/>
        </p:xfrm>
        <a:graphic>
          <a:graphicData uri="http://schemas.openxmlformats.org/presentationml/2006/ole">
            <mc:AlternateContent xmlns:mc="http://schemas.openxmlformats.org/markup-compatibility/2006">
              <mc:Choice xmlns:v="urn:schemas-microsoft-com:vml" Requires="v">
                <p:oleObj name="AxMath" r:id="rId18" imgW="748440" imgH="227880" progId="Equation.AxMath">
                  <p:embed/>
                </p:oleObj>
              </mc:Choice>
              <mc:Fallback>
                <p:oleObj name="AxMath" r:id="rId18" imgW="748440" imgH="227880" progId="Equation.AxMath">
                  <p:embed/>
                  <p:pic>
                    <p:nvPicPr>
                      <p:cNvPr id="46" name="对象 45">
                        <a:extLst>
                          <a:ext uri="{FF2B5EF4-FFF2-40B4-BE49-F238E27FC236}">
                            <a16:creationId xmlns:a16="http://schemas.microsoft.com/office/drawing/2014/main" id="{D2C56E33-C142-5355-E915-528B374A4FBB}"/>
                          </a:ext>
                        </a:extLst>
                      </p:cNvPr>
                      <p:cNvPicPr/>
                      <p:nvPr/>
                    </p:nvPicPr>
                    <p:blipFill>
                      <a:blip r:embed="rId19"/>
                      <a:stretch>
                        <a:fillRect/>
                      </a:stretch>
                    </p:blipFill>
                    <p:spPr>
                      <a:xfrm>
                        <a:off x="3260426" y="4303807"/>
                        <a:ext cx="747712" cy="228600"/>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AC6B15A1-21ED-5B7D-0A2C-5C07CB2A9189}"/>
              </a:ext>
            </a:extLst>
          </p:cNvPr>
          <p:cNvGraphicFramePr>
            <a:graphicFrameLocks noChangeAspect="1"/>
          </p:cNvGraphicFramePr>
          <p:nvPr/>
        </p:nvGraphicFramePr>
        <p:xfrm>
          <a:off x="4808984" y="3071515"/>
          <a:ext cx="3751263" cy="325438"/>
        </p:xfrm>
        <a:graphic>
          <a:graphicData uri="http://schemas.openxmlformats.org/presentationml/2006/ole">
            <mc:AlternateContent xmlns:mc="http://schemas.openxmlformats.org/markup-compatibility/2006">
              <mc:Choice xmlns:v="urn:schemas-microsoft-com:vml" Requires="v">
                <p:oleObj name="AxMath" r:id="rId20" imgW="3750840" imgH="325800" progId="Equation.AxMath">
                  <p:embed/>
                </p:oleObj>
              </mc:Choice>
              <mc:Fallback>
                <p:oleObj name="AxMath" r:id="rId20" imgW="3750840" imgH="325800" progId="Equation.AxMath">
                  <p:embed/>
                  <p:pic>
                    <p:nvPicPr>
                      <p:cNvPr id="47" name="对象 46">
                        <a:extLst>
                          <a:ext uri="{FF2B5EF4-FFF2-40B4-BE49-F238E27FC236}">
                            <a16:creationId xmlns:a16="http://schemas.microsoft.com/office/drawing/2014/main" id="{AC6B15A1-21ED-5B7D-0A2C-5C07CB2A9189}"/>
                          </a:ext>
                        </a:extLst>
                      </p:cNvPr>
                      <p:cNvPicPr/>
                      <p:nvPr/>
                    </p:nvPicPr>
                    <p:blipFill>
                      <a:blip r:embed="rId21"/>
                      <a:stretch>
                        <a:fillRect/>
                      </a:stretch>
                    </p:blipFill>
                    <p:spPr>
                      <a:xfrm>
                        <a:off x="4808984" y="3071515"/>
                        <a:ext cx="3751263" cy="32543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AF164A4-5416-1957-28B3-549804057BAF}"/>
              </a:ext>
            </a:extLst>
          </p:cNvPr>
          <p:cNvGraphicFramePr>
            <a:graphicFrameLocks noChangeAspect="1"/>
          </p:cNvGraphicFramePr>
          <p:nvPr>
            <p:extLst>
              <p:ext uri="{D42A27DB-BD31-4B8C-83A1-F6EECF244321}">
                <p14:modId xmlns:p14="http://schemas.microsoft.com/office/powerpoint/2010/main" val="4174416248"/>
              </p:ext>
            </p:extLst>
          </p:nvPr>
        </p:nvGraphicFramePr>
        <p:xfrm>
          <a:off x="6224114" y="5639296"/>
          <a:ext cx="1662112" cy="325437"/>
        </p:xfrm>
        <a:graphic>
          <a:graphicData uri="http://schemas.openxmlformats.org/presentationml/2006/ole">
            <mc:AlternateContent xmlns:mc="http://schemas.openxmlformats.org/markup-compatibility/2006">
              <mc:Choice xmlns:v="urn:schemas-microsoft-com:vml" Requires="v">
                <p:oleObj name="AxMath" r:id="rId22" imgW="1661400" imgH="325800" progId="Equation.AxMath">
                  <p:embed/>
                </p:oleObj>
              </mc:Choice>
              <mc:Fallback>
                <p:oleObj name="AxMath" r:id="rId22" imgW="1661400" imgH="325800" progId="Equation.AxMath">
                  <p:embed/>
                  <p:pic>
                    <p:nvPicPr>
                      <p:cNvPr id="51" name="对象 50">
                        <a:extLst>
                          <a:ext uri="{FF2B5EF4-FFF2-40B4-BE49-F238E27FC236}">
                            <a16:creationId xmlns:a16="http://schemas.microsoft.com/office/drawing/2014/main" id="{9AF164A4-5416-1957-28B3-549804057BAF}"/>
                          </a:ext>
                        </a:extLst>
                      </p:cNvPr>
                      <p:cNvPicPr/>
                      <p:nvPr/>
                    </p:nvPicPr>
                    <p:blipFill>
                      <a:blip r:embed="rId23"/>
                      <a:stretch>
                        <a:fillRect/>
                      </a:stretch>
                    </p:blipFill>
                    <p:spPr>
                      <a:xfrm>
                        <a:off x="6224114" y="5639296"/>
                        <a:ext cx="1662112" cy="325437"/>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74E3D0FF-DC29-3568-D274-7B964C68469D}"/>
              </a:ext>
            </a:extLst>
          </p:cNvPr>
          <p:cNvGraphicFramePr>
            <a:graphicFrameLocks noChangeAspect="1"/>
          </p:cNvGraphicFramePr>
          <p:nvPr>
            <p:extLst>
              <p:ext uri="{D42A27DB-BD31-4B8C-83A1-F6EECF244321}">
                <p14:modId xmlns:p14="http://schemas.microsoft.com/office/powerpoint/2010/main" val="703094855"/>
              </p:ext>
            </p:extLst>
          </p:nvPr>
        </p:nvGraphicFramePr>
        <p:xfrm>
          <a:off x="6387626" y="6104857"/>
          <a:ext cx="1335088" cy="228600"/>
        </p:xfrm>
        <a:graphic>
          <a:graphicData uri="http://schemas.openxmlformats.org/presentationml/2006/ole">
            <mc:AlternateContent xmlns:mc="http://schemas.openxmlformats.org/markup-compatibility/2006">
              <mc:Choice xmlns:v="urn:schemas-microsoft-com:vml" Requires="v">
                <p:oleObj name="AxMath" r:id="rId24" imgW="1335240" imgH="227880" progId="Equation.AxMath">
                  <p:embed/>
                </p:oleObj>
              </mc:Choice>
              <mc:Fallback>
                <p:oleObj name="AxMath" r:id="rId24" imgW="1335240" imgH="227880" progId="Equation.AxMath">
                  <p:embed/>
                  <p:pic>
                    <p:nvPicPr>
                      <p:cNvPr id="52" name="对象 51">
                        <a:extLst>
                          <a:ext uri="{FF2B5EF4-FFF2-40B4-BE49-F238E27FC236}">
                            <a16:creationId xmlns:a16="http://schemas.microsoft.com/office/drawing/2014/main" id="{74E3D0FF-DC29-3568-D274-7B964C68469D}"/>
                          </a:ext>
                        </a:extLst>
                      </p:cNvPr>
                      <p:cNvPicPr/>
                      <p:nvPr/>
                    </p:nvPicPr>
                    <p:blipFill>
                      <a:blip r:embed="rId25"/>
                      <a:stretch>
                        <a:fillRect/>
                      </a:stretch>
                    </p:blipFill>
                    <p:spPr>
                      <a:xfrm>
                        <a:off x="6387626" y="6104857"/>
                        <a:ext cx="1335088" cy="2286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5DE211E0-72F4-F06D-3F09-CD75F1DEFC0B}"/>
              </a:ext>
            </a:extLst>
          </p:cNvPr>
          <p:cNvGraphicFramePr>
            <a:graphicFrameLocks noChangeAspect="1"/>
          </p:cNvGraphicFramePr>
          <p:nvPr>
            <p:extLst>
              <p:ext uri="{D42A27DB-BD31-4B8C-83A1-F6EECF244321}">
                <p14:modId xmlns:p14="http://schemas.microsoft.com/office/powerpoint/2010/main" val="1233860912"/>
              </p:ext>
            </p:extLst>
          </p:nvPr>
        </p:nvGraphicFramePr>
        <p:xfrm>
          <a:off x="5757863" y="1511300"/>
          <a:ext cx="2543175" cy="325438"/>
        </p:xfrm>
        <a:graphic>
          <a:graphicData uri="http://schemas.openxmlformats.org/presentationml/2006/ole">
            <mc:AlternateContent xmlns:mc="http://schemas.openxmlformats.org/markup-compatibility/2006">
              <mc:Choice xmlns:v="urn:schemas-microsoft-com:vml" Requires="v">
                <p:oleObj name="AxMath" r:id="rId26" imgW="2543400" imgH="325800" progId="Equation.AxMath">
                  <p:embed/>
                </p:oleObj>
              </mc:Choice>
              <mc:Fallback>
                <p:oleObj name="AxMath" r:id="rId26" imgW="2543400" imgH="325800" progId="Equation.AxMath">
                  <p:embed/>
                  <p:pic>
                    <p:nvPicPr>
                      <p:cNvPr id="0" name=""/>
                      <p:cNvPicPr/>
                      <p:nvPr/>
                    </p:nvPicPr>
                    <p:blipFill>
                      <a:blip r:embed="rId27"/>
                      <a:stretch>
                        <a:fillRect/>
                      </a:stretch>
                    </p:blipFill>
                    <p:spPr>
                      <a:xfrm>
                        <a:off x="5757863" y="1511300"/>
                        <a:ext cx="2543175" cy="32543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BB5F86F-CD14-B4EA-0094-33EC7D80E0C7}"/>
              </a:ext>
            </a:extLst>
          </p:cNvPr>
          <p:cNvGraphicFramePr>
            <a:graphicFrameLocks noChangeAspect="1"/>
          </p:cNvGraphicFramePr>
          <p:nvPr>
            <p:extLst>
              <p:ext uri="{D42A27DB-BD31-4B8C-83A1-F6EECF244321}">
                <p14:modId xmlns:p14="http://schemas.microsoft.com/office/powerpoint/2010/main" val="1546967324"/>
              </p:ext>
            </p:extLst>
          </p:nvPr>
        </p:nvGraphicFramePr>
        <p:xfrm>
          <a:off x="5964238" y="1903413"/>
          <a:ext cx="1828800" cy="228600"/>
        </p:xfrm>
        <a:graphic>
          <a:graphicData uri="http://schemas.openxmlformats.org/presentationml/2006/ole">
            <mc:AlternateContent xmlns:mc="http://schemas.openxmlformats.org/markup-compatibility/2006">
              <mc:Choice xmlns:v="urn:schemas-microsoft-com:vml" Requires="v">
                <p:oleObj name="AxMath" r:id="rId28" imgW="1828080" imgH="227880" progId="Equation.AxMath">
                  <p:embed/>
                </p:oleObj>
              </mc:Choice>
              <mc:Fallback>
                <p:oleObj name="AxMath" r:id="rId28" imgW="1828080" imgH="227880" progId="Equation.AxMath">
                  <p:embed/>
                  <p:pic>
                    <p:nvPicPr>
                      <p:cNvPr id="0" name=""/>
                      <p:cNvPicPr/>
                      <p:nvPr/>
                    </p:nvPicPr>
                    <p:blipFill>
                      <a:blip r:embed="rId29"/>
                      <a:stretch>
                        <a:fillRect/>
                      </a:stretch>
                    </p:blipFill>
                    <p:spPr>
                      <a:xfrm>
                        <a:off x="5964238" y="1903413"/>
                        <a:ext cx="1828800" cy="2286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BCDCD79-3CBE-1189-332B-3A265FC81ADD}"/>
              </a:ext>
            </a:extLst>
          </p:cNvPr>
          <p:cNvGraphicFramePr>
            <a:graphicFrameLocks noChangeAspect="1"/>
          </p:cNvGraphicFramePr>
          <p:nvPr>
            <p:extLst>
              <p:ext uri="{D42A27DB-BD31-4B8C-83A1-F6EECF244321}">
                <p14:modId xmlns:p14="http://schemas.microsoft.com/office/powerpoint/2010/main" val="3480966898"/>
              </p:ext>
            </p:extLst>
          </p:nvPr>
        </p:nvGraphicFramePr>
        <p:xfrm>
          <a:off x="1544212" y="6104857"/>
          <a:ext cx="1647825" cy="228600"/>
        </p:xfrm>
        <a:graphic>
          <a:graphicData uri="http://schemas.openxmlformats.org/presentationml/2006/ole">
            <mc:AlternateContent xmlns:mc="http://schemas.openxmlformats.org/markup-compatibility/2006">
              <mc:Choice xmlns:v="urn:schemas-microsoft-com:vml" Requires="v">
                <p:oleObj name="AxMath" r:id="rId30" imgW="1647360" imgH="227880" progId="Equation.AxMath">
                  <p:embed/>
                </p:oleObj>
              </mc:Choice>
              <mc:Fallback>
                <p:oleObj name="AxMath" r:id="rId30" imgW="1647360" imgH="227880" progId="Equation.AxMath">
                  <p:embed/>
                  <p:pic>
                    <p:nvPicPr>
                      <p:cNvPr id="0" name=""/>
                      <p:cNvPicPr/>
                      <p:nvPr/>
                    </p:nvPicPr>
                    <p:blipFill>
                      <a:blip r:embed="rId31"/>
                      <a:stretch>
                        <a:fillRect/>
                      </a:stretch>
                    </p:blipFill>
                    <p:spPr>
                      <a:xfrm>
                        <a:off x="1544212" y="6104857"/>
                        <a:ext cx="1647825"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35407CD2-940F-6A93-EC21-D6E8EE12E2A4}"/>
              </a:ext>
            </a:extLst>
          </p:cNvPr>
          <p:cNvGraphicFramePr>
            <a:graphicFrameLocks noChangeAspect="1"/>
          </p:cNvGraphicFramePr>
          <p:nvPr>
            <p:extLst>
              <p:ext uri="{D42A27DB-BD31-4B8C-83A1-F6EECF244321}">
                <p14:modId xmlns:p14="http://schemas.microsoft.com/office/powerpoint/2010/main" val="1657191010"/>
              </p:ext>
            </p:extLst>
          </p:nvPr>
        </p:nvGraphicFramePr>
        <p:xfrm>
          <a:off x="7262019" y="3597192"/>
          <a:ext cx="1147763" cy="228600"/>
        </p:xfrm>
        <a:graphic>
          <a:graphicData uri="http://schemas.openxmlformats.org/presentationml/2006/ole">
            <mc:AlternateContent xmlns:mc="http://schemas.openxmlformats.org/markup-compatibility/2006">
              <mc:Choice xmlns:v="urn:schemas-microsoft-com:vml" Requires="v">
                <p:oleObj name="AxMath" r:id="rId32" imgW="1147680" imgH="227880" progId="Equation.AxMath">
                  <p:embed/>
                </p:oleObj>
              </mc:Choice>
              <mc:Fallback>
                <p:oleObj name="AxMath" r:id="rId32" imgW="1147680" imgH="227880" progId="Equation.AxMath">
                  <p:embed/>
                  <p:pic>
                    <p:nvPicPr>
                      <p:cNvPr id="0" name=""/>
                      <p:cNvPicPr/>
                      <p:nvPr/>
                    </p:nvPicPr>
                    <p:blipFill>
                      <a:blip r:embed="rId33"/>
                      <a:stretch>
                        <a:fillRect/>
                      </a:stretch>
                    </p:blipFill>
                    <p:spPr>
                      <a:xfrm>
                        <a:off x="7262019" y="3597192"/>
                        <a:ext cx="1147763" cy="228600"/>
                      </a:xfrm>
                      <a:prstGeom prst="rect">
                        <a:avLst/>
                      </a:prstGeom>
                    </p:spPr>
                  </p:pic>
                </p:oleObj>
              </mc:Fallback>
            </mc:AlternateContent>
          </a:graphicData>
        </a:graphic>
      </p:graphicFrame>
    </p:spTree>
    <p:extLst>
      <p:ext uri="{BB962C8B-B14F-4D97-AF65-F5344CB8AC3E}">
        <p14:creationId xmlns:p14="http://schemas.microsoft.com/office/powerpoint/2010/main" val="415606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解析法</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15</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45925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16</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位置分析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12" name="对象 11">
            <a:extLst>
              <a:ext uri="{FF2B5EF4-FFF2-40B4-BE49-F238E27FC236}">
                <a16:creationId xmlns:a16="http://schemas.microsoft.com/office/drawing/2014/main" id="{91DD495A-759B-E1B7-FA0D-02866970018F}"/>
              </a:ext>
            </a:extLst>
          </p:cNvPr>
          <p:cNvGraphicFramePr>
            <a:graphicFrameLocks noChangeAspect="1"/>
          </p:cNvGraphicFramePr>
          <p:nvPr>
            <p:extLst>
              <p:ext uri="{D42A27DB-BD31-4B8C-83A1-F6EECF244321}">
                <p14:modId xmlns:p14="http://schemas.microsoft.com/office/powerpoint/2010/main" val="419258204"/>
              </p:ext>
            </p:extLst>
          </p:nvPr>
        </p:nvGraphicFramePr>
        <p:xfrm>
          <a:off x="3179763" y="1901825"/>
          <a:ext cx="2543175" cy="400050"/>
        </p:xfrm>
        <a:graphic>
          <a:graphicData uri="http://schemas.openxmlformats.org/presentationml/2006/ole">
            <mc:AlternateContent xmlns:mc="http://schemas.openxmlformats.org/markup-compatibility/2006">
              <mc:Choice xmlns:v="urn:schemas-microsoft-com:vml" Requires="v">
                <p:oleObj name="AxMath" r:id="rId4" imgW="1695240" imgH="266400" progId="Equation.AxMath">
                  <p:embed/>
                </p:oleObj>
              </mc:Choice>
              <mc:Fallback>
                <p:oleObj name="AxMath" r:id="rId4" imgW="1695240" imgH="266400" progId="Equation.AxMath">
                  <p:embed/>
                  <p:pic>
                    <p:nvPicPr>
                      <p:cNvPr id="0" name=""/>
                      <p:cNvPicPr/>
                      <p:nvPr/>
                    </p:nvPicPr>
                    <p:blipFill>
                      <a:blip r:embed="rId5"/>
                      <a:stretch>
                        <a:fillRect/>
                      </a:stretch>
                    </p:blipFill>
                    <p:spPr>
                      <a:xfrm>
                        <a:off x="3179763" y="1901825"/>
                        <a:ext cx="2543175" cy="4000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EF40847-1064-3DE9-9797-7A4AA74B0830}"/>
              </a:ext>
            </a:extLst>
          </p:cNvPr>
          <p:cNvGraphicFramePr>
            <a:graphicFrameLocks noChangeAspect="1"/>
          </p:cNvGraphicFramePr>
          <p:nvPr>
            <p:extLst>
              <p:ext uri="{D42A27DB-BD31-4B8C-83A1-F6EECF244321}">
                <p14:modId xmlns:p14="http://schemas.microsoft.com/office/powerpoint/2010/main" val="3431035512"/>
              </p:ext>
            </p:extLst>
          </p:nvPr>
        </p:nvGraphicFramePr>
        <p:xfrm>
          <a:off x="5903641" y="1774925"/>
          <a:ext cx="3594100" cy="500063"/>
        </p:xfrm>
        <a:graphic>
          <a:graphicData uri="http://schemas.openxmlformats.org/presentationml/2006/ole">
            <mc:AlternateContent xmlns:mc="http://schemas.openxmlformats.org/markup-compatibility/2006">
              <mc:Choice xmlns:v="urn:schemas-microsoft-com:vml" Requires="v">
                <p:oleObj name="AxMath" r:id="rId6" imgW="2394360" imgH="333720" progId="Equation.AxMath">
                  <p:embed/>
                </p:oleObj>
              </mc:Choice>
              <mc:Fallback>
                <p:oleObj name="AxMath" r:id="rId6" imgW="2394360" imgH="333720" progId="Equation.AxMath">
                  <p:embed/>
                  <p:pic>
                    <p:nvPicPr>
                      <p:cNvPr id="0" name=""/>
                      <p:cNvPicPr/>
                      <p:nvPr/>
                    </p:nvPicPr>
                    <p:blipFill>
                      <a:blip r:embed="rId7"/>
                      <a:stretch>
                        <a:fillRect/>
                      </a:stretch>
                    </p:blipFill>
                    <p:spPr>
                      <a:xfrm>
                        <a:off x="5903641" y="1774925"/>
                        <a:ext cx="3594100" cy="5000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27FCC44-5AB3-BF64-45CF-C02653548F32}"/>
              </a:ext>
            </a:extLst>
          </p:cNvPr>
          <p:cNvGraphicFramePr>
            <a:graphicFrameLocks noChangeAspect="1"/>
          </p:cNvGraphicFramePr>
          <p:nvPr>
            <p:extLst>
              <p:ext uri="{D42A27DB-BD31-4B8C-83A1-F6EECF244321}">
                <p14:modId xmlns:p14="http://schemas.microsoft.com/office/powerpoint/2010/main" val="2021739940"/>
              </p:ext>
            </p:extLst>
          </p:nvPr>
        </p:nvGraphicFramePr>
        <p:xfrm>
          <a:off x="4197350" y="2428875"/>
          <a:ext cx="4252913" cy="885825"/>
        </p:xfrm>
        <a:graphic>
          <a:graphicData uri="http://schemas.openxmlformats.org/presentationml/2006/ole">
            <mc:AlternateContent xmlns:mc="http://schemas.openxmlformats.org/markup-compatibility/2006">
              <mc:Choice xmlns:v="urn:schemas-microsoft-com:vml" Requires="v">
                <p:oleObj name="AxMath" r:id="rId8" imgW="2835360" imgH="591120" progId="Equation.AxMath">
                  <p:embed/>
                </p:oleObj>
              </mc:Choice>
              <mc:Fallback>
                <p:oleObj name="AxMath" r:id="rId8" imgW="2835360" imgH="591120" progId="Equation.AxMath">
                  <p:embed/>
                  <p:pic>
                    <p:nvPicPr>
                      <p:cNvPr id="0" name=""/>
                      <p:cNvPicPr/>
                      <p:nvPr/>
                    </p:nvPicPr>
                    <p:blipFill>
                      <a:blip r:embed="rId9"/>
                      <a:stretch>
                        <a:fillRect/>
                      </a:stretch>
                    </p:blipFill>
                    <p:spPr>
                      <a:xfrm>
                        <a:off x="4197350" y="2428875"/>
                        <a:ext cx="4252913" cy="885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1FF528C-5703-C82C-CF26-FE63D856E948}"/>
              </a:ext>
            </a:extLst>
          </p:cNvPr>
          <p:cNvGraphicFramePr>
            <a:graphicFrameLocks noChangeAspect="1"/>
          </p:cNvGraphicFramePr>
          <p:nvPr>
            <p:extLst>
              <p:ext uri="{D42A27DB-BD31-4B8C-83A1-F6EECF244321}">
                <p14:modId xmlns:p14="http://schemas.microsoft.com/office/powerpoint/2010/main" val="3348655467"/>
              </p:ext>
            </p:extLst>
          </p:nvPr>
        </p:nvGraphicFramePr>
        <p:xfrm>
          <a:off x="4921085" y="3411553"/>
          <a:ext cx="2918160" cy="408780"/>
        </p:xfrm>
        <a:graphic>
          <a:graphicData uri="http://schemas.openxmlformats.org/presentationml/2006/ole">
            <mc:AlternateContent xmlns:mc="http://schemas.openxmlformats.org/markup-compatibility/2006">
              <mc:Choice xmlns:v="urn:schemas-microsoft-com:vml" Requires="v">
                <p:oleObj name="AxMath" r:id="rId10" imgW="1945440" imgH="272520" progId="Equation.AxMath">
                  <p:embed/>
                </p:oleObj>
              </mc:Choice>
              <mc:Fallback>
                <p:oleObj name="AxMath" r:id="rId10" imgW="1945440" imgH="272520" progId="Equation.AxMath">
                  <p:embed/>
                  <p:pic>
                    <p:nvPicPr>
                      <p:cNvPr id="0" name=""/>
                      <p:cNvPicPr/>
                      <p:nvPr/>
                    </p:nvPicPr>
                    <p:blipFill>
                      <a:blip r:embed="rId11"/>
                      <a:stretch>
                        <a:fillRect/>
                      </a:stretch>
                    </p:blipFill>
                    <p:spPr>
                      <a:xfrm>
                        <a:off x="4921085" y="3411553"/>
                        <a:ext cx="2918160" cy="40878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6D3C1FE9-5295-57B8-A825-10A9F8EA130A}"/>
              </a:ext>
            </a:extLst>
          </p:cNvPr>
          <p:cNvGraphicFramePr>
            <a:graphicFrameLocks noChangeAspect="1"/>
          </p:cNvGraphicFramePr>
          <p:nvPr>
            <p:extLst>
              <p:ext uri="{D42A27DB-BD31-4B8C-83A1-F6EECF244321}">
                <p14:modId xmlns:p14="http://schemas.microsoft.com/office/powerpoint/2010/main" val="3081005405"/>
              </p:ext>
            </p:extLst>
          </p:nvPr>
        </p:nvGraphicFramePr>
        <p:xfrm>
          <a:off x="5047828" y="3927512"/>
          <a:ext cx="2312820" cy="670680"/>
        </p:xfrm>
        <a:graphic>
          <a:graphicData uri="http://schemas.openxmlformats.org/presentationml/2006/ole">
            <mc:AlternateContent xmlns:mc="http://schemas.openxmlformats.org/markup-compatibility/2006">
              <mc:Choice xmlns:v="urn:schemas-microsoft-com:vml" Requires="v">
                <p:oleObj name="AxMath" r:id="rId12" imgW="1541880" imgH="447120" progId="Equation.AxMath">
                  <p:embed/>
                </p:oleObj>
              </mc:Choice>
              <mc:Fallback>
                <p:oleObj name="AxMath" r:id="rId12" imgW="1541880" imgH="447120" progId="Equation.AxMath">
                  <p:embed/>
                  <p:pic>
                    <p:nvPicPr>
                      <p:cNvPr id="0" name=""/>
                      <p:cNvPicPr/>
                      <p:nvPr/>
                    </p:nvPicPr>
                    <p:blipFill>
                      <a:blip r:embed="rId13"/>
                      <a:stretch>
                        <a:fillRect/>
                      </a:stretch>
                    </p:blipFill>
                    <p:spPr>
                      <a:xfrm>
                        <a:off x="5047828" y="3927512"/>
                        <a:ext cx="2312820" cy="67068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EDB89C35-26B7-AE68-E2E9-451058BC586F}"/>
              </a:ext>
            </a:extLst>
          </p:cNvPr>
          <p:cNvSpPr txBox="1"/>
          <p:nvPr/>
        </p:nvSpPr>
        <p:spPr>
          <a:xfrm>
            <a:off x="4552081" y="5205176"/>
            <a:ext cx="4954002" cy="1015663"/>
          </a:xfrm>
          <a:prstGeom prst="rect">
            <a:avLst/>
          </a:prstGeom>
          <a:noFill/>
        </p:spPr>
        <p:txBody>
          <a:bodyPr wrap="square">
            <a:spAutoFit/>
          </a:bodyPr>
          <a:lstStyle/>
          <a:p>
            <a:r>
              <a:rPr lang="en-US" altLang="zh-CN" sz="1200" b="0" i="0" dirty="0">
                <a:solidFill>
                  <a:srgbClr val="008013"/>
                </a:solidFill>
                <a:effectLst/>
                <a:latin typeface="Menlo"/>
              </a:rPr>
              <a:t>% b3</a:t>
            </a:r>
            <a:r>
              <a:rPr lang="zh-CN" altLang="en-US" sz="1200" b="0" i="0" dirty="0">
                <a:solidFill>
                  <a:srgbClr val="008013"/>
                </a:solidFill>
                <a:effectLst/>
                <a:latin typeface="Menlo"/>
              </a:rPr>
              <a:t>移动量求解</a:t>
            </a:r>
            <a:endParaRPr lang="zh-CN" altLang="en-US" sz="1200" b="0" i="0" dirty="0">
              <a:effectLst/>
              <a:latin typeface="Menlo"/>
            </a:endParaRPr>
          </a:p>
          <a:p>
            <a:r>
              <a:rPr lang="en-US" altLang="zh-CN" sz="1200" b="0" i="0" dirty="0">
                <a:effectLst/>
                <a:latin typeface="Menlo"/>
              </a:rPr>
              <a:t>sb = sqrt((l1*cos(phy1))^2 + (l6+l1*sin(phy1))^2);</a:t>
            </a:r>
          </a:p>
          <a:p>
            <a:r>
              <a:rPr lang="en-US" altLang="zh-CN" sz="1200" b="0" i="0" dirty="0">
                <a:solidFill>
                  <a:srgbClr val="008013"/>
                </a:solidFill>
                <a:effectLst/>
                <a:latin typeface="Menlo"/>
              </a:rPr>
              <a:t>% phy3</a:t>
            </a:r>
            <a:r>
              <a:rPr lang="zh-CN" altLang="en-US" sz="1200" b="0" i="0" dirty="0">
                <a:solidFill>
                  <a:srgbClr val="008013"/>
                </a:solidFill>
                <a:effectLst/>
                <a:latin typeface="Menlo"/>
              </a:rPr>
              <a:t>转角求解</a:t>
            </a:r>
            <a:endParaRPr lang="zh-CN" altLang="en-US" sz="1200" b="0" i="0" dirty="0">
              <a:effectLst/>
              <a:latin typeface="Menlo"/>
            </a:endParaRPr>
          </a:p>
          <a:p>
            <a:r>
              <a:rPr lang="en-US" altLang="zh-CN" sz="1200" b="0" i="0" dirty="0">
                <a:effectLst/>
                <a:latin typeface="Menlo"/>
              </a:rPr>
              <a:t>phy3 = </a:t>
            </a:r>
            <a:r>
              <a:rPr lang="en-US" altLang="zh-CN" sz="1200" b="0" i="0" dirty="0" err="1">
                <a:effectLst/>
                <a:latin typeface="Menlo"/>
              </a:rPr>
              <a:t>acos</a:t>
            </a:r>
            <a:r>
              <a:rPr lang="en-US" altLang="zh-CN" sz="1200" b="0" i="0" dirty="0">
                <a:effectLst/>
                <a:latin typeface="Menlo"/>
              </a:rPr>
              <a:t>(l1*cos(phy1)/sb);</a:t>
            </a:r>
          </a:p>
          <a:p>
            <a:r>
              <a:rPr lang="en-US" altLang="zh-CN" sz="1200" b="0" i="0" dirty="0">
                <a:effectLst/>
                <a:latin typeface="Menlo"/>
              </a:rPr>
              <a:t>s = l3*cos(phy3)+200;</a:t>
            </a:r>
          </a:p>
        </p:txBody>
      </p:sp>
      <p:graphicFrame>
        <p:nvGraphicFramePr>
          <p:cNvPr id="25" name="对象 24">
            <a:extLst>
              <a:ext uri="{FF2B5EF4-FFF2-40B4-BE49-F238E27FC236}">
                <a16:creationId xmlns:a16="http://schemas.microsoft.com/office/drawing/2014/main" id="{9660076A-1B5E-6B9D-93D2-4A881EAB11E8}"/>
              </a:ext>
            </a:extLst>
          </p:cNvPr>
          <p:cNvGraphicFramePr>
            <a:graphicFrameLocks noChangeAspect="1"/>
          </p:cNvGraphicFramePr>
          <p:nvPr>
            <p:extLst>
              <p:ext uri="{D42A27DB-BD31-4B8C-83A1-F6EECF244321}">
                <p14:modId xmlns:p14="http://schemas.microsoft.com/office/powerpoint/2010/main" val="4042940603"/>
              </p:ext>
            </p:extLst>
          </p:nvPr>
        </p:nvGraphicFramePr>
        <p:xfrm>
          <a:off x="5172143" y="4642665"/>
          <a:ext cx="2104380" cy="356400"/>
        </p:xfrm>
        <a:graphic>
          <a:graphicData uri="http://schemas.openxmlformats.org/presentationml/2006/ole">
            <mc:AlternateContent xmlns:mc="http://schemas.openxmlformats.org/markup-compatibility/2006">
              <mc:Choice xmlns:v="urn:schemas-microsoft-com:vml" Requires="v">
                <p:oleObj name="AxMath" r:id="rId14" imgW="1402920" imgH="237600" progId="Equation.AxMath">
                  <p:embed/>
                </p:oleObj>
              </mc:Choice>
              <mc:Fallback>
                <p:oleObj name="AxMath" r:id="rId14" imgW="1402920" imgH="237600" progId="Equation.AxMath">
                  <p:embed/>
                  <p:pic>
                    <p:nvPicPr>
                      <p:cNvPr id="0" name=""/>
                      <p:cNvPicPr/>
                      <p:nvPr/>
                    </p:nvPicPr>
                    <p:blipFill>
                      <a:blip r:embed="rId15"/>
                      <a:stretch>
                        <a:fillRect/>
                      </a:stretch>
                    </p:blipFill>
                    <p:spPr>
                      <a:xfrm>
                        <a:off x="5172143" y="4642665"/>
                        <a:ext cx="2104380" cy="356400"/>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6B544194-F681-1E76-1623-C1B0FFD4139B}"/>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7" name="TextBox 12">
            <a:extLst>
              <a:ext uri="{FF2B5EF4-FFF2-40B4-BE49-F238E27FC236}">
                <a16:creationId xmlns:a16="http://schemas.microsoft.com/office/drawing/2014/main" id="{A95D47D8-4D11-23F7-1EC0-63280C0CE08D}"/>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326808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17</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2" name="对象 1">
            <a:extLst>
              <a:ext uri="{FF2B5EF4-FFF2-40B4-BE49-F238E27FC236}">
                <a16:creationId xmlns:a16="http://schemas.microsoft.com/office/drawing/2014/main" id="{AC6A5A19-1A27-42BB-0C34-79505AC36FF6}"/>
              </a:ext>
            </a:extLst>
          </p:cNvPr>
          <p:cNvGraphicFramePr>
            <a:graphicFrameLocks noChangeAspect="1"/>
          </p:cNvGraphicFramePr>
          <p:nvPr>
            <p:extLst>
              <p:ext uri="{D42A27DB-BD31-4B8C-83A1-F6EECF244321}">
                <p14:modId xmlns:p14="http://schemas.microsoft.com/office/powerpoint/2010/main" val="438503778"/>
              </p:ext>
            </p:extLst>
          </p:nvPr>
        </p:nvGraphicFramePr>
        <p:xfrm>
          <a:off x="4084637" y="1606025"/>
          <a:ext cx="2743200" cy="527050"/>
        </p:xfrm>
        <a:graphic>
          <a:graphicData uri="http://schemas.openxmlformats.org/presentationml/2006/ole">
            <mc:AlternateContent xmlns:mc="http://schemas.openxmlformats.org/markup-compatibility/2006">
              <mc:Choice xmlns:v="urn:schemas-microsoft-com:vml" Requires="v">
                <p:oleObj name="AxMath" r:id="rId4" imgW="2742840" imgH="526320" progId="Equation.AxMath">
                  <p:embed/>
                </p:oleObj>
              </mc:Choice>
              <mc:Fallback>
                <p:oleObj name="AxMath" r:id="rId4" imgW="2742840" imgH="526320" progId="Equation.AxMath">
                  <p:embed/>
                  <p:pic>
                    <p:nvPicPr>
                      <p:cNvPr id="0" name=""/>
                      <p:cNvPicPr/>
                      <p:nvPr/>
                    </p:nvPicPr>
                    <p:blipFill>
                      <a:blip r:embed="rId5"/>
                      <a:stretch>
                        <a:fillRect/>
                      </a:stretch>
                    </p:blipFill>
                    <p:spPr>
                      <a:xfrm>
                        <a:off x="4084637" y="1606025"/>
                        <a:ext cx="2743200" cy="5270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B86BB94-7E02-203E-3C7E-32308868FCBE}"/>
              </a:ext>
            </a:extLst>
          </p:cNvPr>
          <p:cNvGraphicFramePr>
            <a:graphicFrameLocks noChangeAspect="1"/>
          </p:cNvGraphicFramePr>
          <p:nvPr>
            <p:extLst>
              <p:ext uri="{D42A27DB-BD31-4B8C-83A1-F6EECF244321}">
                <p14:modId xmlns:p14="http://schemas.microsoft.com/office/powerpoint/2010/main" val="3730012199"/>
              </p:ext>
            </p:extLst>
          </p:nvPr>
        </p:nvGraphicFramePr>
        <p:xfrm>
          <a:off x="3828208" y="2336364"/>
          <a:ext cx="2420938" cy="236537"/>
        </p:xfrm>
        <a:graphic>
          <a:graphicData uri="http://schemas.openxmlformats.org/presentationml/2006/ole">
            <mc:AlternateContent xmlns:mc="http://schemas.openxmlformats.org/markup-compatibility/2006">
              <mc:Choice xmlns:v="urn:schemas-microsoft-com:vml" Requires="v">
                <p:oleObj name="AxMath" r:id="rId6" imgW="2420640" imgH="235800" progId="Equation.AxMath">
                  <p:embed/>
                </p:oleObj>
              </mc:Choice>
              <mc:Fallback>
                <p:oleObj name="AxMath" r:id="rId6" imgW="2420640" imgH="235800" progId="Equation.AxMath">
                  <p:embed/>
                  <p:pic>
                    <p:nvPicPr>
                      <p:cNvPr id="0" name=""/>
                      <p:cNvPicPr/>
                      <p:nvPr/>
                    </p:nvPicPr>
                    <p:blipFill>
                      <a:blip r:embed="rId7"/>
                      <a:stretch>
                        <a:fillRect/>
                      </a:stretch>
                    </p:blipFill>
                    <p:spPr>
                      <a:xfrm>
                        <a:off x="3828208" y="2336364"/>
                        <a:ext cx="2420938" cy="23653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6A39D1D-42A2-1C87-DD4D-403536D255F0}"/>
              </a:ext>
            </a:extLst>
          </p:cNvPr>
          <p:cNvGraphicFramePr>
            <a:graphicFrameLocks noChangeAspect="1"/>
          </p:cNvGraphicFramePr>
          <p:nvPr>
            <p:extLst>
              <p:ext uri="{D42A27DB-BD31-4B8C-83A1-F6EECF244321}">
                <p14:modId xmlns:p14="http://schemas.microsoft.com/office/powerpoint/2010/main" val="687784510"/>
              </p:ext>
            </p:extLst>
          </p:nvPr>
        </p:nvGraphicFramePr>
        <p:xfrm>
          <a:off x="3430832" y="2678819"/>
          <a:ext cx="4156075" cy="590550"/>
        </p:xfrm>
        <a:graphic>
          <a:graphicData uri="http://schemas.openxmlformats.org/presentationml/2006/ole">
            <mc:AlternateContent xmlns:mc="http://schemas.openxmlformats.org/markup-compatibility/2006">
              <mc:Choice xmlns:v="urn:schemas-microsoft-com:vml" Requires="v">
                <p:oleObj name="AxMath" r:id="rId8" imgW="4155480" imgH="591120" progId="Equation.AxMath">
                  <p:embed/>
                </p:oleObj>
              </mc:Choice>
              <mc:Fallback>
                <p:oleObj name="AxMath" r:id="rId8" imgW="4155480" imgH="591120" progId="Equation.AxMath">
                  <p:embed/>
                  <p:pic>
                    <p:nvPicPr>
                      <p:cNvPr id="0" name=""/>
                      <p:cNvPicPr/>
                      <p:nvPr/>
                    </p:nvPicPr>
                    <p:blipFill>
                      <a:blip r:embed="rId9"/>
                      <a:stretch>
                        <a:fillRect/>
                      </a:stretch>
                    </p:blipFill>
                    <p:spPr>
                      <a:xfrm>
                        <a:off x="3430832" y="2678819"/>
                        <a:ext cx="4156075" cy="5905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39A54B1-678B-EF21-B880-E52BA1820B5E}"/>
              </a:ext>
            </a:extLst>
          </p:cNvPr>
          <p:cNvGraphicFramePr>
            <a:graphicFrameLocks noChangeAspect="1"/>
          </p:cNvGraphicFramePr>
          <p:nvPr>
            <p:extLst>
              <p:ext uri="{D42A27DB-BD31-4B8C-83A1-F6EECF244321}">
                <p14:modId xmlns:p14="http://schemas.microsoft.com/office/powerpoint/2010/main" val="3200248559"/>
              </p:ext>
            </p:extLst>
          </p:nvPr>
        </p:nvGraphicFramePr>
        <p:xfrm>
          <a:off x="3765300" y="3428372"/>
          <a:ext cx="3713162" cy="469900"/>
        </p:xfrm>
        <a:graphic>
          <a:graphicData uri="http://schemas.openxmlformats.org/presentationml/2006/ole">
            <mc:AlternateContent xmlns:mc="http://schemas.openxmlformats.org/markup-compatibility/2006">
              <mc:Choice xmlns:v="urn:schemas-microsoft-com:vml" Requires="v">
                <p:oleObj name="AxMath" r:id="rId10" imgW="3713400" imgH="469440" progId="Equation.AxMath">
                  <p:embed/>
                </p:oleObj>
              </mc:Choice>
              <mc:Fallback>
                <p:oleObj name="AxMath" r:id="rId10" imgW="3713400" imgH="469440" progId="Equation.AxMath">
                  <p:embed/>
                  <p:pic>
                    <p:nvPicPr>
                      <p:cNvPr id="0" name=""/>
                      <p:cNvPicPr/>
                      <p:nvPr/>
                    </p:nvPicPr>
                    <p:blipFill>
                      <a:blip r:embed="rId11"/>
                      <a:stretch>
                        <a:fillRect/>
                      </a:stretch>
                    </p:blipFill>
                    <p:spPr>
                      <a:xfrm>
                        <a:off x="3765300" y="3428372"/>
                        <a:ext cx="3713162" cy="4699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59DBB2FC-2545-61F7-3817-4A183FFD4D97}"/>
              </a:ext>
            </a:extLst>
          </p:cNvPr>
          <p:cNvGraphicFramePr>
            <a:graphicFrameLocks noChangeAspect="1"/>
          </p:cNvGraphicFramePr>
          <p:nvPr>
            <p:extLst>
              <p:ext uri="{D42A27DB-BD31-4B8C-83A1-F6EECF244321}">
                <p14:modId xmlns:p14="http://schemas.microsoft.com/office/powerpoint/2010/main" val="4015304605"/>
              </p:ext>
            </p:extLst>
          </p:nvPr>
        </p:nvGraphicFramePr>
        <p:xfrm>
          <a:off x="4084637" y="4201623"/>
          <a:ext cx="1998663" cy="228600"/>
        </p:xfrm>
        <a:graphic>
          <a:graphicData uri="http://schemas.openxmlformats.org/presentationml/2006/ole">
            <mc:AlternateContent xmlns:mc="http://schemas.openxmlformats.org/markup-compatibility/2006">
              <mc:Choice xmlns:v="urn:schemas-microsoft-com:vml" Requires="v">
                <p:oleObj name="AxMath" r:id="rId12" imgW="1998000" imgH="228600" progId="Equation.AxMath">
                  <p:embed/>
                </p:oleObj>
              </mc:Choice>
              <mc:Fallback>
                <p:oleObj name="AxMath" r:id="rId12" imgW="1998000" imgH="228600" progId="Equation.AxMath">
                  <p:embed/>
                  <p:pic>
                    <p:nvPicPr>
                      <p:cNvPr id="0" name=""/>
                      <p:cNvPicPr/>
                      <p:nvPr/>
                    </p:nvPicPr>
                    <p:blipFill>
                      <a:blip r:embed="rId13"/>
                      <a:stretch>
                        <a:fillRect/>
                      </a:stretch>
                    </p:blipFill>
                    <p:spPr>
                      <a:xfrm>
                        <a:off x="4084637" y="4201623"/>
                        <a:ext cx="1998663" cy="228600"/>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37EB50E4-02F2-559B-C4BE-0B75A49B0D6B}"/>
              </a:ext>
            </a:extLst>
          </p:cNvPr>
          <p:cNvSpPr txBox="1"/>
          <p:nvPr/>
        </p:nvSpPr>
        <p:spPr>
          <a:xfrm>
            <a:off x="3973595" y="4453723"/>
            <a:ext cx="4954002" cy="1015663"/>
          </a:xfrm>
          <a:prstGeom prst="rect">
            <a:avLst/>
          </a:prstGeom>
          <a:noFill/>
        </p:spPr>
        <p:txBody>
          <a:bodyPr wrap="square">
            <a:spAutoFit/>
          </a:bodyPr>
          <a:lstStyle/>
          <a:p>
            <a:r>
              <a:rPr lang="en-US" altLang="zh-CN" sz="1200" b="0" i="0" dirty="0">
                <a:solidFill>
                  <a:srgbClr val="008013"/>
                </a:solidFill>
                <a:effectLst/>
                <a:latin typeface="Menlo"/>
              </a:rPr>
              <a:t>% v23</a:t>
            </a:r>
            <a:r>
              <a:rPr lang="zh-CN" altLang="en-US" sz="1200" b="0" i="0" dirty="0">
                <a:solidFill>
                  <a:srgbClr val="008013"/>
                </a:solidFill>
                <a:effectLst/>
                <a:latin typeface="Menlo"/>
              </a:rPr>
              <a:t>、</a:t>
            </a:r>
            <a:r>
              <a:rPr lang="en-US" altLang="zh-CN" sz="1200" b="0" i="0" dirty="0">
                <a:solidFill>
                  <a:srgbClr val="008013"/>
                </a:solidFill>
                <a:effectLst/>
                <a:latin typeface="Menlo"/>
              </a:rPr>
              <a:t>omegal3</a:t>
            </a:r>
            <a:r>
              <a:rPr lang="zh-CN" altLang="en-US" sz="1200" b="0" i="0" dirty="0">
                <a:solidFill>
                  <a:srgbClr val="008013"/>
                </a:solidFill>
                <a:effectLst/>
                <a:latin typeface="Menlo"/>
              </a:rPr>
              <a:t>求解</a:t>
            </a:r>
            <a:endParaRPr lang="zh-CN" altLang="en-US" sz="1200" b="0" i="0" dirty="0">
              <a:effectLst/>
              <a:latin typeface="Menlo"/>
            </a:endParaRPr>
          </a:p>
          <a:p>
            <a:r>
              <a:rPr lang="en-US" altLang="zh-CN" sz="1200" b="0" i="0" dirty="0">
                <a:effectLst/>
                <a:latin typeface="Menlo"/>
              </a:rPr>
              <a:t>sol1 = [cos(phy3) -sb*sin(phy3);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sin(phy3) sb*cos(phy3)]\(omegal1 * l1*[-sin(phy1);cos(phy1)]);</a:t>
            </a:r>
          </a:p>
          <a:p>
            <a:r>
              <a:rPr lang="en-US" altLang="zh-CN" sz="1200" b="0" i="0" dirty="0">
                <a:effectLst/>
                <a:latin typeface="Menlo"/>
              </a:rPr>
              <a:t>omegal3 = sol1(2);</a:t>
            </a:r>
          </a:p>
          <a:p>
            <a:r>
              <a:rPr lang="en-US" altLang="zh-CN" sz="1200" b="0" i="0" dirty="0">
                <a:effectLst/>
                <a:latin typeface="Menlo"/>
              </a:rPr>
              <a:t>v23 = sol1(1);</a:t>
            </a:r>
          </a:p>
        </p:txBody>
      </p:sp>
      <p:graphicFrame>
        <p:nvGraphicFramePr>
          <p:cNvPr id="26" name="对象 25">
            <a:extLst>
              <a:ext uri="{FF2B5EF4-FFF2-40B4-BE49-F238E27FC236}">
                <a16:creationId xmlns:a16="http://schemas.microsoft.com/office/drawing/2014/main" id="{00D0D633-4F4B-7BEC-3B03-184D3B16ABCB}"/>
              </a:ext>
            </a:extLst>
          </p:cNvPr>
          <p:cNvGraphicFramePr>
            <a:graphicFrameLocks noChangeAspect="1"/>
          </p:cNvGraphicFramePr>
          <p:nvPr>
            <p:extLst>
              <p:ext uri="{D42A27DB-BD31-4B8C-83A1-F6EECF244321}">
                <p14:modId xmlns:p14="http://schemas.microsoft.com/office/powerpoint/2010/main" val="3466029791"/>
              </p:ext>
            </p:extLst>
          </p:nvPr>
        </p:nvGraphicFramePr>
        <p:xfrm>
          <a:off x="4084637" y="5555791"/>
          <a:ext cx="1193800" cy="238125"/>
        </p:xfrm>
        <a:graphic>
          <a:graphicData uri="http://schemas.openxmlformats.org/presentationml/2006/ole">
            <mc:AlternateContent xmlns:mc="http://schemas.openxmlformats.org/markup-compatibility/2006">
              <mc:Choice xmlns:v="urn:schemas-microsoft-com:vml" Requires="v">
                <p:oleObj name="AxMath" r:id="rId14" imgW="1193040" imgH="237600" progId="Equation.AxMath">
                  <p:embed/>
                </p:oleObj>
              </mc:Choice>
              <mc:Fallback>
                <p:oleObj name="AxMath" r:id="rId14" imgW="1193040" imgH="237600" progId="Equation.AxMath">
                  <p:embed/>
                  <p:pic>
                    <p:nvPicPr>
                      <p:cNvPr id="0" name=""/>
                      <p:cNvPicPr/>
                      <p:nvPr/>
                    </p:nvPicPr>
                    <p:blipFill>
                      <a:blip r:embed="rId15"/>
                      <a:stretch>
                        <a:fillRect/>
                      </a:stretch>
                    </p:blipFill>
                    <p:spPr>
                      <a:xfrm>
                        <a:off x="4084637" y="5555791"/>
                        <a:ext cx="1193800" cy="238125"/>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F51EC4AC-17F1-B327-E97E-001F6C9B9D5B}"/>
              </a:ext>
            </a:extLst>
          </p:cNvPr>
          <p:cNvSpPr txBox="1"/>
          <p:nvPr/>
        </p:nvSpPr>
        <p:spPr>
          <a:xfrm>
            <a:off x="3973595" y="5880321"/>
            <a:ext cx="4954002" cy="461665"/>
          </a:xfrm>
          <a:prstGeom prst="rect">
            <a:avLst/>
          </a:prstGeom>
          <a:noFill/>
        </p:spPr>
        <p:txBody>
          <a:bodyPr wrap="square">
            <a:spAutoFit/>
          </a:bodyPr>
          <a:lstStyle/>
          <a:p>
            <a:r>
              <a:rPr lang="en-US" altLang="zh-CN" sz="1200" b="0" i="0" dirty="0" err="1">
                <a:effectLst/>
                <a:latin typeface="Menlo"/>
              </a:rPr>
              <a:t>vd</a:t>
            </a:r>
            <a:r>
              <a:rPr lang="en-US" altLang="zh-CN" sz="1200" b="0" i="0" dirty="0">
                <a:effectLst/>
                <a:latin typeface="Menlo"/>
              </a:rPr>
              <a:t> = -omegal3*l3;</a:t>
            </a:r>
          </a:p>
          <a:p>
            <a:r>
              <a:rPr lang="en-US" altLang="zh-CN" sz="1200" b="0" i="0" dirty="0">
                <a:effectLst/>
                <a:latin typeface="Menlo"/>
              </a:rPr>
              <a:t>v = </a:t>
            </a:r>
            <a:r>
              <a:rPr lang="en-US" altLang="zh-CN" sz="1200" b="0" i="0" dirty="0" err="1">
                <a:effectLst/>
                <a:latin typeface="Menlo"/>
              </a:rPr>
              <a:t>vd</a:t>
            </a:r>
            <a:r>
              <a:rPr lang="en-US" altLang="zh-CN" sz="1200" b="0" i="0" dirty="0">
                <a:effectLst/>
                <a:latin typeface="Menlo"/>
              </a:rPr>
              <a:t>*sin(phy3);</a:t>
            </a:r>
          </a:p>
        </p:txBody>
      </p:sp>
      <p:sp>
        <p:nvSpPr>
          <p:cNvPr id="29" name="文本框 28">
            <a:extLst>
              <a:ext uri="{FF2B5EF4-FFF2-40B4-BE49-F238E27FC236}">
                <a16:creationId xmlns:a16="http://schemas.microsoft.com/office/drawing/2014/main" id="{E9BF77F8-B519-FF8A-1841-8B521191A01E}"/>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0" name="TextBox 12">
            <a:extLst>
              <a:ext uri="{FF2B5EF4-FFF2-40B4-BE49-F238E27FC236}">
                <a16:creationId xmlns:a16="http://schemas.microsoft.com/office/drawing/2014/main" id="{0C3C5438-F05D-BCFB-4DE2-42E890875ED6}"/>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327426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18</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2" name="对象 1">
            <a:extLst>
              <a:ext uri="{FF2B5EF4-FFF2-40B4-BE49-F238E27FC236}">
                <a16:creationId xmlns:a16="http://schemas.microsoft.com/office/drawing/2014/main" id="{AC6A5A19-1A27-42BB-0C34-79505AC36FF6}"/>
              </a:ext>
            </a:extLst>
          </p:cNvPr>
          <p:cNvGraphicFramePr>
            <a:graphicFrameLocks noChangeAspect="1"/>
          </p:cNvGraphicFramePr>
          <p:nvPr>
            <p:extLst>
              <p:ext uri="{D42A27DB-BD31-4B8C-83A1-F6EECF244321}">
                <p14:modId xmlns:p14="http://schemas.microsoft.com/office/powerpoint/2010/main" val="3232180689"/>
              </p:ext>
            </p:extLst>
          </p:nvPr>
        </p:nvGraphicFramePr>
        <p:xfrm>
          <a:off x="3656856" y="2098236"/>
          <a:ext cx="5295900" cy="1227137"/>
        </p:xfrm>
        <a:graphic>
          <a:graphicData uri="http://schemas.openxmlformats.org/presentationml/2006/ole">
            <mc:AlternateContent xmlns:mc="http://schemas.openxmlformats.org/markup-compatibility/2006">
              <mc:Choice xmlns:v="urn:schemas-microsoft-com:vml" Requires="v">
                <p:oleObj name="AxMath" r:id="rId4" imgW="5295240" imgH="1227600" progId="Equation.AxMath">
                  <p:embed/>
                </p:oleObj>
              </mc:Choice>
              <mc:Fallback>
                <p:oleObj name="AxMath" r:id="rId4" imgW="5295240" imgH="1227600" progId="Equation.AxMath">
                  <p:embed/>
                  <p:pic>
                    <p:nvPicPr>
                      <p:cNvPr id="2" name="对象 1">
                        <a:extLst>
                          <a:ext uri="{FF2B5EF4-FFF2-40B4-BE49-F238E27FC236}">
                            <a16:creationId xmlns:a16="http://schemas.microsoft.com/office/drawing/2014/main" id="{AC6A5A19-1A27-42BB-0C34-79505AC36FF6}"/>
                          </a:ext>
                        </a:extLst>
                      </p:cNvPr>
                      <p:cNvPicPr/>
                      <p:nvPr/>
                    </p:nvPicPr>
                    <p:blipFill>
                      <a:blip r:embed="rId5"/>
                      <a:stretch>
                        <a:fillRect/>
                      </a:stretch>
                    </p:blipFill>
                    <p:spPr>
                      <a:xfrm>
                        <a:off x="3656856" y="2098236"/>
                        <a:ext cx="5295900" cy="12271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59DBB2FC-2545-61F7-3817-4A183FFD4D97}"/>
              </a:ext>
            </a:extLst>
          </p:cNvPr>
          <p:cNvGraphicFramePr>
            <a:graphicFrameLocks noChangeAspect="1"/>
          </p:cNvGraphicFramePr>
          <p:nvPr>
            <p:extLst>
              <p:ext uri="{D42A27DB-BD31-4B8C-83A1-F6EECF244321}">
                <p14:modId xmlns:p14="http://schemas.microsoft.com/office/powerpoint/2010/main" val="1993012017"/>
              </p:ext>
            </p:extLst>
          </p:nvPr>
        </p:nvGraphicFramePr>
        <p:xfrm>
          <a:off x="4016896" y="3136073"/>
          <a:ext cx="2668588" cy="238125"/>
        </p:xfrm>
        <a:graphic>
          <a:graphicData uri="http://schemas.openxmlformats.org/presentationml/2006/ole">
            <mc:AlternateContent xmlns:mc="http://schemas.openxmlformats.org/markup-compatibility/2006">
              <mc:Choice xmlns:v="urn:schemas-microsoft-com:vml" Requires="v">
                <p:oleObj name="AxMath" r:id="rId6" imgW="2668320" imgH="237600" progId="Equation.AxMath">
                  <p:embed/>
                </p:oleObj>
              </mc:Choice>
              <mc:Fallback>
                <p:oleObj name="AxMath" r:id="rId6" imgW="2668320" imgH="237600" progId="Equation.AxMath">
                  <p:embed/>
                  <p:pic>
                    <p:nvPicPr>
                      <p:cNvPr id="20" name="对象 19">
                        <a:extLst>
                          <a:ext uri="{FF2B5EF4-FFF2-40B4-BE49-F238E27FC236}">
                            <a16:creationId xmlns:a16="http://schemas.microsoft.com/office/drawing/2014/main" id="{59DBB2FC-2545-61F7-3817-4A183FFD4D97}"/>
                          </a:ext>
                        </a:extLst>
                      </p:cNvPr>
                      <p:cNvPicPr/>
                      <p:nvPr/>
                    </p:nvPicPr>
                    <p:blipFill>
                      <a:blip r:embed="rId7"/>
                      <a:stretch>
                        <a:fillRect/>
                      </a:stretch>
                    </p:blipFill>
                    <p:spPr>
                      <a:xfrm>
                        <a:off x="4016896" y="3136073"/>
                        <a:ext cx="2668588" cy="23812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37EB50E4-02F2-559B-C4BE-0B75A49B0D6B}"/>
              </a:ext>
            </a:extLst>
          </p:cNvPr>
          <p:cNvSpPr txBox="1"/>
          <p:nvPr/>
        </p:nvSpPr>
        <p:spPr>
          <a:xfrm>
            <a:off x="3833297" y="3486673"/>
            <a:ext cx="4954002" cy="1384995"/>
          </a:xfrm>
          <a:prstGeom prst="rect">
            <a:avLst/>
          </a:prstGeom>
          <a:noFill/>
        </p:spPr>
        <p:txBody>
          <a:bodyPr wrap="square">
            <a:spAutoFit/>
          </a:bodyPr>
          <a:lstStyle/>
          <a:p>
            <a:r>
              <a:rPr lang="en-US" altLang="zh-CN" sz="1200" b="0" i="0" dirty="0">
                <a:solidFill>
                  <a:srgbClr val="008013"/>
                </a:solidFill>
                <a:effectLst/>
                <a:latin typeface="Menlo"/>
              </a:rPr>
              <a:t>% a23</a:t>
            </a:r>
            <a:r>
              <a:rPr lang="zh-CN" altLang="en-US" sz="1200" b="0" i="0" dirty="0">
                <a:solidFill>
                  <a:srgbClr val="008013"/>
                </a:solidFill>
                <a:effectLst/>
                <a:latin typeface="Menlo"/>
              </a:rPr>
              <a:t>、</a:t>
            </a:r>
            <a:r>
              <a:rPr lang="en-US" altLang="zh-CN" sz="1200" b="0" i="0" dirty="0">
                <a:solidFill>
                  <a:srgbClr val="008013"/>
                </a:solidFill>
                <a:effectLst/>
                <a:latin typeface="Menlo"/>
              </a:rPr>
              <a:t>alpha3</a:t>
            </a:r>
            <a:r>
              <a:rPr lang="zh-CN" altLang="en-US" sz="1200" b="0" i="0" dirty="0">
                <a:solidFill>
                  <a:srgbClr val="008013"/>
                </a:solidFill>
                <a:effectLst/>
                <a:latin typeface="Menlo"/>
              </a:rPr>
              <a:t>求解</a:t>
            </a:r>
            <a:endParaRPr lang="zh-CN" altLang="en-US" sz="1200" b="0" i="0" dirty="0">
              <a:effectLst/>
              <a:latin typeface="Menlo"/>
            </a:endParaRPr>
          </a:p>
          <a:p>
            <a:r>
              <a:rPr lang="en-US" altLang="zh-CN" sz="1200" b="0" i="0" dirty="0">
                <a:effectLst/>
                <a:latin typeface="Menlo"/>
              </a:rPr>
              <a:t>sol2 = [cos(phy3) -sb*sin(phy3);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sin(phy3) sb*cos(phy3)]\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(-[-omegal3*sin(phy3) -v23*sin(phy3)-sb*omegal3*cos(phy3);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omegal3*cos(phy3) v23*cos(phy3)-sb*omegal3*sin(phy3)]*sol1 </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 omegal1^2*l1*[cos(phy1);sin(phy1)]);</a:t>
            </a:r>
          </a:p>
          <a:p>
            <a:r>
              <a:rPr lang="en-US" altLang="zh-CN" sz="1200" b="0" i="0" dirty="0">
                <a:effectLst/>
                <a:latin typeface="Menlo"/>
              </a:rPr>
              <a:t>alpha3 = sol2(2);</a:t>
            </a:r>
          </a:p>
        </p:txBody>
      </p:sp>
      <p:pic>
        <p:nvPicPr>
          <p:cNvPr id="12" name="图片 11">
            <a:extLst>
              <a:ext uri="{FF2B5EF4-FFF2-40B4-BE49-F238E27FC236}">
                <a16:creationId xmlns:a16="http://schemas.microsoft.com/office/drawing/2014/main" id="{BD64D652-6A6F-EA8C-384E-9783CE885D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2840" y="5014211"/>
            <a:ext cx="2133600" cy="1064260"/>
          </a:xfrm>
          <a:prstGeom prst="rect">
            <a:avLst/>
          </a:prstGeom>
        </p:spPr>
      </p:pic>
      <p:graphicFrame>
        <p:nvGraphicFramePr>
          <p:cNvPr id="13" name="对象 12">
            <a:extLst>
              <a:ext uri="{FF2B5EF4-FFF2-40B4-BE49-F238E27FC236}">
                <a16:creationId xmlns:a16="http://schemas.microsoft.com/office/drawing/2014/main" id="{E62A5D18-0CA9-E79F-54B8-4FBD2819B206}"/>
              </a:ext>
            </a:extLst>
          </p:cNvPr>
          <p:cNvGraphicFramePr>
            <a:graphicFrameLocks noChangeAspect="1"/>
          </p:cNvGraphicFramePr>
          <p:nvPr>
            <p:extLst>
              <p:ext uri="{D42A27DB-BD31-4B8C-83A1-F6EECF244321}">
                <p14:modId xmlns:p14="http://schemas.microsoft.com/office/powerpoint/2010/main" val="3451493214"/>
              </p:ext>
            </p:extLst>
          </p:nvPr>
        </p:nvGraphicFramePr>
        <p:xfrm>
          <a:off x="6033120" y="5162802"/>
          <a:ext cx="2301875" cy="238125"/>
        </p:xfrm>
        <a:graphic>
          <a:graphicData uri="http://schemas.openxmlformats.org/presentationml/2006/ole">
            <mc:AlternateContent xmlns:mc="http://schemas.openxmlformats.org/markup-compatibility/2006">
              <mc:Choice xmlns:v="urn:schemas-microsoft-com:vml" Requires="v">
                <p:oleObj name="AxMath" r:id="rId9" imgW="2301480" imgH="237600" progId="Equation.AxMath">
                  <p:embed/>
                </p:oleObj>
              </mc:Choice>
              <mc:Fallback>
                <p:oleObj name="AxMath" r:id="rId9" imgW="2301480" imgH="237600" progId="Equation.AxMath">
                  <p:embed/>
                  <p:pic>
                    <p:nvPicPr>
                      <p:cNvPr id="0" name=""/>
                      <p:cNvPicPr/>
                      <p:nvPr/>
                    </p:nvPicPr>
                    <p:blipFill>
                      <a:blip r:embed="rId10"/>
                      <a:stretch>
                        <a:fillRect/>
                      </a:stretch>
                    </p:blipFill>
                    <p:spPr>
                      <a:xfrm>
                        <a:off x="6033120" y="5162802"/>
                        <a:ext cx="2301875" cy="238125"/>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B8E6D57A-026B-DF70-BE64-0676E55598CF}"/>
              </a:ext>
            </a:extLst>
          </p:cNvPr>
          <p:cNvSpPr txBox="1"/>
          <p:nvPr/>
        </p:nvSpPr>
        <p:spPr>
          <a:xfrm>
            <a:off x="5457056" y="5719629"/>
            <a:ext cx="4954002" cy="276999"/>
          </a:xfrm>
          <a:prstGeom prst="rect">
            <a:avLst/>
          </a:prstGeom>
          <a:noFill/>
        </p:spPr>
        <p:txBody>
          <a:bodyPr wrap="square">
            <a:spAutoFit/>
          </a:bodyPr>
          <a:lstStyle/>
          <a:p>
            <a:r>
              <a:rPr lang="en-US" altLang="zh-CN" sz="1200" b="0" i="0" dirty="0">
                <a:effectLst/>
                <a:latin typeface="Menlo"/>
              </a:rPr>
              <a:t>a = -omegal3^2*l3*cos(phy3) - alpha3*l3*sin(phy3);</a:t>
            </a:r>
          </a:p>
        </p:txBody>
      </p:sp>
      <p:sp>
        <p:nvSpPr>
          <p:cNvPr id="16" name="文本框 15">
            <a:extLst>
              <a:ext uri="{FF2B5EF4-FFF2-40B4-BE49-F238E27FC236}">
                <a16:creationId xmlns:a16="http://schemas.microsoft.com/office/drawing/2014/main" id="{CB00CE35-21B2-FB3B-E455-929CA722D409}"/>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1" name="TextBox 12">
            <a:extLst>
              <a:ext uri="{FF2B5EF4-FFF2-40B4-BE49-F238E27FC236}">
                <a16:creationId xmlns:a16="http://schemas.microsoft.com/office/drawing/2014/main" id="{A92A966F-BC97-5E42-D318-0BC30FB2796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98367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19</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433"/>
            <a:ext cx="1699336"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刨刀架分析</a:t>
            </a:r>
            <a:endParaRPr lang="en-US" altLang="zh-CN" sz="1600" dirty="0">
              <a:solidFill>
                <a:srgbClr val="FF0000"/>
              </a:solidFill>
            </a:endParaRPr>
          </a:p>
        </p:txBody>
      </p:sp>
      <p:pic>
        <p:nvPicPr>
          <p:cNvPr id="8" name="图片 7">
            <a:extLst>
              <a:ext uri="{FF2B5EF4-FFF2-40B4-BE49-F238E27FC236}">
                <a16:creationId xmlns:a16="http://schemas.microsoft.com/office/drawing/2014/main" id="{8D03ABF3-9692-945A-6574-CCF5AB8A98F6}"/>
              </a:ext>
            </a:extLst>
          </p:cNvPr>
          <p:cNvPicPr>
            <a:picLocks noChangeAspect="1"/>
          </p:cNvPicPr>
          <p:nvPr/>
        </p:nvPicPr>
        <p:blipFill>
          <a:blip r:embed="rId3"/>
          <a:stretch>
            <a:fillRect/>
          </a:stretch>
        </p:blipFill>
        <p:spPr>
          <a:xfrm>
            <a:off x="543415" y="2249487"/>
            <a:ext cx="5939790" cy="2018665"/>
          </a:xfrm>
          <a:prstGeom prst="rect">
            <a:avLst/>
          </a:prstGeom>
        </p:spPr>
      </p:pic>
      <p:graphicFrame>
        <p:nvGraphicFramePr>
          <p:cNvPr id="9" name="对象 8">
            <a:extLst>
              <a:ext uri="{FF2B5EF4-FFF2-40B4-BE49-F238E27FC236}">
                <a16:creationId xmlns:a16="http://schemas.microsoft.com/office/drawing/2014/main" id="{AE5712B3-9E49-87B4-4FAD-2BB8B4A666F6}"/>
              </a:ext>
            </a:extLst>
          </p:cNvPr>
          <p:cNvGraphicFramePr>
            <a:graphicFrameLocks noChangeAspect="1"/>
          </p:cNvGraphicFramePr>
          <p:nvPr>
            <p:extLst>
              <p:ext uri="{D42A27DB-BD31-4B8C-83A1-F6EECF244321}">
                <p14:modId xmlns:p14="http://schemas.microsoft.com/office/powerpoint/2010/main" val="3125190261"/>
              </p:ext>
            </p:extLst>
          </p:nvPr>
        </p:nvGraphicFramePr>
        <p:xfrm>
          <a:off x="5529064" y="2504651"/>
          <a:ext cx="2681287" cy="228600"/>
        </p:xfrm>
        <a:graphic>
          <a:graphicData uri="http://schemas.openxmlformats.org/presentationml/2006/ole">
            <mc:AlternateContent xmlns:mc="http://schemas.openxmlformats.org/markup-compatibility/2006">
              <mc:Choice xmlns:v="urn:schemas-microsoft-com:vml" Requires="v">
                <p:oleObj name="AxMath" r:id="rId4" imgW="2680920" imgH="227880" progId="Equation.AxMath">
                  <p:embed/>
                </p:oleObj>
              </mc:Choice>
              <mc:Fallback>
                <p:oleObj name="AxMath" r:id="rId4" imgW="2680920" imgH="227880" progId="Equation.AxMath">
                  <p:embed/>
                  <p:pic>
                    <p:nvPicPr>
                      <p:cNvPr id="0" name=""/>
                      <p:cNvPicPr/>
                      <p:nvPr/>
                    </p:nvPicPr>
                    <p:blipFill>
                      <a:blip r:embed="rId5"/>
                      <a:stretch>
                        <a:fillRect/>
                      </a:stretch>
                    </p:blipFill>
                    <p:spPr>
                      <a:xfrm>
                        <a:off x="5529064" y="2504651"/>
                        <a:ext cx="2681287" cy="2286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469346A-9686-5204-4E88-D88893482A31}"/>
              </a:ext>
            </a:extLst>
          </p:cNvPr>
          <p:cNvGraphicFramePr>
            <a:graphicFrameLocks noChangeAspect="1"/>
          </p:cNvGraphicFramePr>
          <p:nvPr>
            <p:extLst>
              <p:ext uri="{D42A27DB-BD31-4B8C-83A1-F6EECF244321}">
                <p14:modId xmlns:p14="http://schemas.microsoft.com/office/powerpoint/2010/main" val="2588891879"/>
              </p:ext>
            </p:extLst>
          </p:nvPr>
        </p:nvGraphicFramePr>
        <p:xfrm>
          <a:off x="1297291" y="4797152"/>
          <a:ext cx="1943100" cy="325437"/>
        </p:xfrm>
        <a:graphic>
          <a:graphicData uri="http://schemas.openxmlformats.org/presentationml/2006/ole">
            <mc:AlternateContent xmlns:mc="http://schemas.openxmlformats.org/markup-compatibility/2006">
              <mc:Choice xmlns:v="urn:schemas-microsoft-com:vml" Requires="v">
                <p:oleObj name="AxMath" r:id="rId6" imgW="1943640" imgH="325800" progId="Equation.AxMath">
                  <p:embed/>
                </p:oleObj>
              </mc:Choice>
              <mc:Fallback>
                <p:oleObj name="AxMath" r:id="rId6" imgW="1943640" imgH="325800" progId="Equation.AxMath">
                  <p:embed/>
                  <p:pic>
                    <p:nvPicPr>
                      <p:cNvPr id="0" name=""/>
                      <p:cNvPicPr/>
                      <p:nvPr/>
                    </p:nvPicPr>
                    <p:blipFill>
                      <a:blip r:embed="rId7"/>
                      <a:stretch>
                        <a:fillRect/>
                      </a:stretch>
                    </p:blipFill>
                    <p:spPr>
                      <a:xfrm>
                        <a:off x="1297291" y="4797152"/>
                        <a:ext cx="1943100" cy="325437"/>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8134A2A-0C78-DD1E-4936-E7C4173CBC9E}"/>
              </a:ext>
            </a:extLst>
          </p:cNvPr>
          <p:cNvSpPr txBox="1"/>
          <p:nvPr/>
        </p:nvSpPr>
        <p:spPr>
          <a:xfrm>
            <a:off x="4552081" y="4250773"/>
            <a:ext cx="4954002" cy="1569660"/>
          </a:xfrm>
          <a:prstGeom prst="rect">
            <a:avLst/>
          </a:prstGeom>
          <a:noFill/>
        </p:spPr>
        <p:txBody>
          <a:bodyPr wrap="square">
            <a:spAutoFit/>
          </a:bodyPr>
          <a:lstStyle/>
          <a:p>
            <a:r>
              <a:rPr lang="en-US" altLang="zh-CN" sz="1200" b="0" i="0" dirty="0">
                <a:solidFill>
                  <a:srgbClr val="008013"/>
                </a:solidFill>
                <a:effectLst/>
                <a:latin typeface="Menlo"/>
              </a:rPr>
              <a:t>% </a:t>
            </a:r>
            <a:r>
              <a:rPr lang="zh-CN" altLang="en-US" sz="1200" b="0" i="0" dirty="0">
                <a:solidFill>
                  <a:srgbClr val="008013"/>
                </a:solidFill>
                <a:effectLst/>
                <a:latin typeface="Menlo"/>
              </a:rPr>
              <a:t>刨刀架分析</a:t>
            </a:r>
            <a:endParaRPr lang="zh-CN" altLang="en-US" sz="1200" b="0" i="0" dirty="0">
              <a:effectLst/>
              <a:latin typeface="Menlo"/>
            </a:endParaRPr>
          </a:p>
          <a:p>
            <a:r>
              <a:rPr lang="en-US" altLang="zh-CN" sz="1200" b="0" i="0" dirty="0" err="1">
                <a:effectLst/>
                <a:latin typeface="Menlo"/>
              </a:rPr>
              <a:t>phy_cha</a:t>
            </a:r>
            <a:r>
              <a:rPr lang="en-US" altLang="zh-CN" sz="1200" b="0" i="0" dirty="0">
                <a:effectLst/>
                <a:latin typeface="Menlo"/>
              </a:rPr>
              <a:t> = mod(phy1,-2*pi);</a:t>
            </a:r>
          </a:p>
          <a:p>
            <a:r>
              <a:rPr lang="en-US" altLang="zh-CN" sz="1200" b="0" i="0" dirty="0">
                <a:solidFill>
                  <a:srgbClr val="0E00FF"/>
                </a:solidFill>
                <a:effectLst/>
                <a:latin typeface="Menlo"/>
              </a:rPr>
              <a:t>if </a:t>
            </a:r>
            <a:r>
              <a:rPr lang="en-US" altLang="zh-CN" sz="1200" b="0" i="0" dirty="0">
                <a:effectLst/>
                <a:latin typeface="Menlo"/>
              </a:rPr>
              <a:t>(</a:t>
            </a:r>
            <a:r>
              <a:rPr lang="en-US" altLang="zh-CN" sz="1200" b="0" i="0" dirty="0" err="1">
                <a:effectLst/>
                <a:latin typeface="Menlo"/>
              </a:rPr>
              <a:t>phy_cha</a:t>
            </a:r>
            <a:r>
              <a:rPr lang="en-US" altLang="zh-CN" sz="1200" b="0" i="0" dirty="0">
                <a:effectLst/>
                <a:latin typeface="Menlo"/>
              </a:rPr>
              <a:t>&lt;-15.31*pi/180) &amp;&amp; (</a:t>
            </a:r>
            <a:r>
              <a:rPr lang="en-US" altLang="zh-CN" sz="1200" b="0" i="0" dirty="0" err="1">
                <a:effectLst/>
                <a:latin typeface="Menlo"/>
              </a:rPr>
              <a:t>phy_cha</a:t>
            </a:r>
            <a:r>
              <a:rPr lang="en-US" altLang="zh-CN" sz="1200" b="0" i="0" dirty="0">
                <a:effectLst/>
                <a:latin typeface="Menlo"/>
              </a:rPr>
              <a:t>&gt;-(180-15.31)*pi/180)</a:t>
            </a:r>
          </a:p>
          <a:p>
            <a:r>
              <a:rPr lang="en-US" altLang="zh-CN" sz="1200" b="0" i="0" dirty="0" err="1">
                <a:effectLst/>
                <a:latin typeface="Menlo"/>
              </a:rPr>
              <a:t>F_r</a:t>
            </a:r>
            <a:r>
              <a:rPr lang="en-US" altLang="zh-CN" sz="1200" b="0" i="0" dirty="0">
                <a:effectLst/>
                <a:latin typeface="Menlo"/>
              </a:rPr>
              <a:t> = 0;</a:t>
            </a:r>
          </a:p>
          <a:p>
            <a:r>
              <a:rPr lang="en-US" altLang="zh-CN" sz="1200" b="0" i="0" dirty="0">
                <a:solidFill>
                  <a:srgbClr val="0E00FF"/>
                </a:solidFill>
                <a:effectLst/>
                <a:latin typeface="Menlo"/>
              </a:rPr>
              <a:t>else </a:t>
            </a:r>
            <a:endParaRPr lang="en-US" altLang="zh-CN" sz="1200" b="0" i="0" dirty="0">
              <a:effectLst/>
              <a:latin typeface="Menlo"/>
            </a:endParaRPr>
          </a:p>
          <a:p>
            <a:r>
              <a:rPr lang="en-US" altLang="zh-CN" sz="1200" b="0" i="0" dirty="0" err="1">
                <a:effectLst/>
                <a:latin typeface="Menlo"/>
              </a:rPr>
              <a:t>F_r</a:t>
            </a:r>
            <a:r>
              <a:rPr lang="en-US" altLang="zh-CN" sz="1200" b="0" i="0" dirty="0">
                <a:effectLst/>
                <a:latin typeface="Menlo"/>
              </a:rPr>
              <a:t> = -4500;</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effectLst/>
                <a:latin typeface="Menlo"/>
              </a:rPr>
              <a:t>R_34 = -</a:t>
            </a:r>
            <a:r>
              <a:rPr lang="en-US" altLang="zh-CN" sz="1200" b="0" i="0" dirty="0" err="1">
                <a:effectLst/>
                <a:latin typeface="Menlo"/>
              </a:rPr>
              <a:t>F_r</a:t>
            </a:r>
            <a:r>
              <a:rPr lang="en-US" altLang="zh-CN" sz="1200" b="0" i="0" dirty="0">
                <a:effectLst/>
                <a:latin typeface="Menlo"/>
              </a:rPr>
              <a:t> - G5*(-a)*(1e-3)/g;</a:t>
            </a: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67563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bwMode="auto">
          <a:xfrm rot="16200000">
            <a:off x="-477689" y="1390585"/>
            <a:ext cx="1068062" cy="143787"/>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rgbClr val="336699"/>
          </a:solidFill>
          <a:ln>
            <a:noFill/>
          </a:ln>
          <a:effectLst/>
        </p:spPr>
        <p:txBody>
          <a:bodyPr wrap="none" lIns="0" tIns="0" rIns="0" bIns="0" anchor="ctr"/>
          <a:lstStyle/>
          <a:p>
            <a:pPr marR="0" lvl="0" indent="0" algn="ctr" defTabSz="735965" fontAlgn="auto">
              <a:spcBef>
                <a:spcPts val="0"/>
              </a:spcBef>
              <a:spcAft>
                <a:spcPct val="0"/>
              </a:spcAft>
              <a:buClrTx/>
              <a:buSzTx/>
              <a:buFontTx/>
              <a:buNone/>
              <a:defRPr/>
            </a:pPr>
            <a:endPar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00472" y="921292"/>
            <a:ext cx="1357705" cy="1067548"/>
            <a:chOff x="85261" y="462959"/>
            <a:chExt cx="1359711" cy="856390"/>
          </a:xfrm>
        </p:grpSpPr>
        <p:sp>
          <p:nvSpPr>
            <p:cNvPr id="4" name="Rectangle 3"/>
            <p:cNvSpPr/>
            <p:nvPr/>
          </p:nvSpPr>
          <p:spPr bwMode="auto">
            <a:xfrm>
              <a:off x="112972" y="462959"/>
              <a:ext cx="1332000" cy="856390"/>
            </a:xfrm>
            <a:prstGeom prst="roundRect">
              <a:avLst>
                <a:gd name="adj" fmla="val 6940"/>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endParaRPr lang="en-US" sz="14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15"/>
            <p:cNvSpPr txBox="1"/>
            <p:nvPr/>
          </p:nvSpPr>
          <p:spPr>
            <a:xfrm>
              <a:off x="85261" y="953247"/>
              <a:ext cx="1143009" cy="246900"/>
            </a:xfrm>
            <a:prstGeom prst="rect">
              <a:avLst/>
            </a:prstGeom>
            <a:noFill/>
          </p:spPr>
          <p:txBody>
            <a:bodyPr wrap="square" rtlCol="0">
              <a:spAutoFit/>
            </a:bodyPr>
            <a:lstStyle/>
            <a:p>
              <a:pPr algn="ctr"/>
              <a:r>
                <a:rPr lang="en-US" altLang="zh-CN"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Agenda</a:t>
              </a:r>
              <a:endParaRPr lang="zh-CN" altLang="en-US"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13"/>
            <p:cNvSpPr txBox="1"/>
            <p:nvPr/>
          </p:nvSpPr>
          <p:spPr>
            <a:xfrm>
              <a:off x="112970" y="512714"/>
              <a:ext cx="1071571" cy="320969"/>
            </a:xfrm>
            <a:prstGeom prst="rect">
              <a:avLst/>
            </a:prstGeom>
            <a:noFill/>
          </p:spPr>
          <p:txBody>
            <a:bodyPr wrap="square" rtlCol="0">
              <a:spAutoFit/>
            </a:bodyPr>
            <a:lstStyle/>
            <a:p>
              <a:pPr algn="ctr"/>
              <a:r>
                <a:rPr lang="zh-CN" altLang="en-US" sz="20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目录</a:t>
              </a:r>
            </a:p>
          </p:txBody>
        </p:sp>
      </p:grpSp>
      <p:grpSp>
        <p:nvGrpSpPr>
          <p:cNvPr id="10" name="组合 9"/>
          <p:cNvGrpSpPr/>
          <p:nvPr/>
        </p:nvGrpSpPr>
        <p:grpSpPr>
          <a:xfrm>
            <a:off x="1496616" y="2005445"/>
            <a:ext cx="6715170" cy="598389"/>
            <a:chOff x="1712640" y="1124744"/>
            <a:chExt cx="6725092" cy="504000"/>
          </a:xfrm>
        </p:grpSpPr>
        <p:sp>
          <p:nvSpPr>
            <p:cNvPr id="1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2"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项目背景及设计要求</a:t>
              </a:r>
              <a:endParaRPr 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p:cNvGrpSpPr/>
          <p:nvPr/>
        </p:nvGrpSpPr>
        <p:grpSpPr>
          <a:xfrm>
            <a:off x="1496616" y="2758603"/>
            <a:ext cx="6702641" cy="598389"/>
            <a:chOff x="1712640" y="1124744"/>
            <a:chExt cx="6712544" cy="504000"/>
          </a:xfrm>
        </p:grpSpPr>
        <p:sp>
          <p:nvSpPr>
            <p:cNvPr id="2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5">
              <a:hlinkClick r:id="" action="ppaction://noaction"/>
            </p:cNvPr>
            <p:cNvSpPr>
              <a:spLocks noChangeArrowheads="1"/>
            </p:cNvSpPr>
            <p:nvPr/>
          </p:nvSpPr>
          <p:spPr bwMode="auto">
            <a:xfrm>
              <a:off x="2305184"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图解法</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495955" y="3509392"/>
            <a:ext cx="6715170" cy="598390"/>
            <a:chOff x="1712640" y="1124744"/>
            <a:chExt cx="6725092" cy="504001"/>
          </a:xfrm>
        </p:grpSpPr>
        <p:sp>
          <p:nvSpPr>
            <p:cNvPr id="18"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5">
              <a:hlinkClick r:id="" action="ppaction://noaction"/>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解析法</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E839D728-D188-AFE1-9F29-21157F2669AC}"/>
              </a:ext>
            </a:extLst>
          </p:cNvPr>
          <p:cNvGrpSpPr/>
          <p:nvPr/>
        </p:nvGrpSpPr>
        <p:grpSpPr>
          <a:xfrm>
            <a:off x="1495955" y="4254167"/>
            <a:ext cx="6715170" cy="598390"/>
            <a:chOff x="1712640" y="1124744"/>
            <a:chExt cx="6725092" cy="504001"/>
          </a:xfrm>
        </p:grpSpPr>
        <p:sp>
          <p:nvSpPr>
            <p:cNvPr id="8" name="Rectangle 3">
              <a:extLst>
                <a:ext uri="{FF2B5EF4-FFF2-40B4-BE49-F238E27FC236}">
                  <a16:creationId xmlns:a16="http://schemas.microsoft.com/office/drawing/2014/main" id="{873B1B30-6A43-A14F-D04B-313E12B8853F}"/>
                </a:ext>
              </a:extLst>
            </p:cNvPr>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5">
              <a:hlinkClick r:id="" action="ppaction://noaction"/>
              <a:extLst>
                <a:ext uri="{FF2B5EF4-FFF2-40B4-BE49-F238E27FC236}">
                  <a16:creationId xmlns:a16="http://schemas.microsoft.com/office/drawing/2014/main" id="{5F56CF7C-FDBD-04B7-B054-71C3D507E290}"/>
                </a:ext>
              </a:extLst>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SW motion </a:t>
              </a:r>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分析</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4" name="图片 13">
            <a:extLst>
              <a:ext uri="{FF2B5EF4-FFF2-40B4-BE49-F238E27FC236}">
                <a16:creationId xmlns:a16="http://schemas.microsoft.com/office/drawing/2014/main" id="{96A9DD8D-D918-8981-2718-A748A5298F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22" name="灯片编号占位符 21">
            <a:extLst>
              <a:ext uri="{FF2B5EF4-FFF2-40B4-BE49-F238E27FC236}">
                <a16:creationId xmlns:a16="http://schemas.microsoft.com/office/drawing/2014/main" id="{46728C57-3E32-89A2-CE2A-4FCE0303C475}"/>
              </a:ext>
            </a:extLst>
          </p:cNvPr>
          <p:cNvSpPr>
            <a:spLocks noGrp="1"/>
          </p:cNvSpPr>
          <p:nvPr>
            <p:ph type="sldNum" sz="quarter" idx="10"/>
          </p:nvPr>
        </p:nvSpPr>
        <p:spPr/>
        <p:txBody>
          <a:bodyPr/>
          <a:lstStyle/>
          <a:p>
            <a:fld id="{3086E05B-AA1A-458A-80C6-C7058BEE921C}" type="slidenum">
              <a:rPr lang="en-US" smtClean="0"/>
              <a:t>2</a:t>
            </a:fld>
            <a:endParaRPr lang="en-US" dirty="0"/>
          </a:p>
        </p:txBody>
      </p:sp>
      <p:grpSp>
        <p:nvGrpSpPr>
          <p:cNvPr id="16" name="组合 15">
            <a:extLst>
              <a:ext uri="{FF2B5EF4-FFF2-40B4-BE49-F238E27FC236}">
                <a16:creationId xmlns:a16="http://schemas.microsoft.com/office/drawing/2014/main" id="{C2DFC549-CACF-B293-8684-DFBADAD7EE92}"/>
              </a:ext>
            </a:extLst>
          </p:cNvPr>
          <p:cNvGrpSpPr/>
          <p:nvPr/>
        </p:nvGrpSpPr>
        <p:grpSpPr>
          <a:xfrm>
            <a:off x="1484087" y="4998942"/>
            <a:ext cx="6715170" cy="598390"/>
            <a:chOff x="1712640" y="1124744"/>
            <a:chExt cx="6725092" cy="504001"/>
          </a:xfrm>
        </p:grpSpPr>
        <p:sp>
          <p:nvSpPr>
            <p:cNvPr id="23" name="Rectangle 3">
              <a:extLst>
                <a:ext uri="{FF2B5EF4-FFF2-40B4-BE49-F238E27FC236}">
                  <a16:creationId xmlns:a16="http://schemas.microsoft.com/office/drawing/2014/main" id="{02ED3F8B-B63D-1113-6BA8-4A8B816ABA69}"/>
                </a:ext>
              </a:extLst>
            </p:cNvPr>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a:extLst>
                <a:ext uri="{FF2B5EF4-FFF2-40B4-BE49-F238E27FC236}">
                  <a16:creationId xmlns:a16="http://schemas.microsoft.com/office/drawing/2014/main" id="{CE90018A-609E-B54C-BA42-2FEA51F2D553}"/>
                </a:ext>
              </a:extLst>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开源与致谢</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9EB570AF-92B0-F769-B7CB-92C5C5FF9CA5}"/>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7" name="TextBox 12">
            <a:extLst>
              <a:ext uri="{FF2B5EF4-FFF2-40B4-BE49-F238E27FC236}">
                <a16:creationId xmlns:a16="http://schemas.microsoft.com/office/drawing/2014/main" id="{5D11CAE8-9674-3862-24A3-ACDD8FE73A8C}"/>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20</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导杆机构分析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04DB63C9-656C-6BB0-CF07-B95D495B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68" y="2708920"/>
            <a:ext cx="4562085" cy="3550185"/>
          </a:xfrm>
          <a:prstGeom prst="rect">
            <a:avLst/>
          </a:prstGeom>
        </p:spPr>
      </p:pic>
      <p:graphicFrame>
        <p:nvGraphicFramePr>
          <p:cNvPr id="5" name="对象 4">
            <a:extLst>
              <a:ext uri="{FF2B5EF4-FFF2-40B4-BE49-F238E27FC236}">
                <a16:creationId xmlns:a16="http://schemas.microsoft.com/office/drawing/2014/main" id="{A284ECEA-D162-5BFB-6D7D-0BAF1083FEA7}"/>
              </a:ext>
            </a:extLst>
          </p:cNvPr>
          <p:cNvGraphicFramePr>
            <a:graphicFrameLocks noChangeAspect="1"/>
          </p:cNvGraphicFramePr>
          <p:nvPr>
            <p:extLst>
              <p:ext uri="{D42A27DB-BD31-4B8C-83A1-F6EECF244321}">
                <p14:modId xmlns:p14="http://schemas.microsoft.com/office/powerpoint/2010/main" val="829979798"/>
              </p:ext>
            </p:extLst>
          </p:nvPr>
        </p:nvGraphicFramePr>
        <p:xfrm>
          <a:off x="2504728" y="3439398"/>
          <a:ext cx="812800" cy="228600"/>
        </p:xfrm>
        <a:graphic>
          <a:graphicData uri="http://schemas.openxmlformats.org/presentationml/2006/ole">
            <mc:AlternateContent xmlns:mc="http://schemas.openxmlformats.org/markup-compatibility/2006">
              <mc:Choice xmlns:v="urn:schemas-microsoft-com:vml" Requires="v">
                <p:oleObj name="AxMath" r:id="rId4" imgW="812520" imgH="227880" progId="Equation.AxMath">
                  <p:embed/>
                </p:oleObj>
              </mc:Choice>
              <mc:Fallback>
                <p:oleObj name="AxMath" r:id="rId4" imgW="812520" imgH="227880" progId="Equation.AxMath">
                  <p:embed/>
                  <p:pic>
                    <p:nvPicPr>
                      <p:cNvPr id="0" name=""/>
                      <p:cNvPicPr/>
                      <p:nvPr/>
                    </p:nvPicPr>
                    <p:blipFill>
                      <a:blip r:embed="rId5"/>
                      <a:stretch>
                        <a:fillRect/>
                      </a:stretch>
                    </p:blipFill>
                    <p:spPr>
                      <a:xfrm>
                        <a:off x="2504728" y="3439398"/>
                        <a:ext cx="812800" cy="2286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60F2F59-8245-65AE-CEAD-C603397C28E7}"/>
              </a:ext>
            </a:extLst>
          </p:cNvPr>
          <p:cNvGraphicFramePr>
            <a:graphicFrameLocks noChangeAspect="1"/>
          </p:cNvGraphicFramePr>
          <p:nvPr>
            <p:extLst>
              <p:ext uri="{D42A27DB-BD31-4B8C-83A1-F6EECF244321}">
                <p14:modId xmlns:p14="http://schemas.microsoft.com/office/powerpoint/2010/main" val="2144141252"/>
              </p:ext>
            </p:extLst>
          </p:nvPr>
        </p:nvGraphicFramePr>
        <p:xfrm>
          <a:off x="2504728" y="4240609"/>
          <a:ext cx="952500" cy="228600"/>
        </p:xfrm>
        <a:graphic>
          <a:graphicData uri="http://schemas.openxmlformats.org/presentationml/2006/ole">
            <mc:AlternateContent xmlns:mc="http://schemas.openxmlformats.org/markup-compatibility/2006">
              <mc:Choice xmlns:v="urn:schemas-microsoft-com:vml" Requires="v">
                <p:oleObj name="AxMath" r:id="rId6" imgW="952920" imgH="227880" progId="Equation.AxMath">
                  <p:embed/>
                </p:oleObj>
              </mc:Choice>
              <mc:Fallback>
                <p:oleObj name="AxMath" r:id="rId6" imgW="952920" imgH="227880" progId="Equation.AxMath">
                  <p:embed/>
                  <p:pic>
                    <p:nvPicPr>
                      <p:cNvPr id="0" name=""/>
                      <p:cNvPicPr/>
                      <p:nvPr/>
                    </p:nvPicPr>
                    <p:blipFill>
                      <a:blip r:embed="rId7"/>
                      <a:stretch>
                        <a:fillRect/>
                      </a:stretch>
                    </p:blipFill>
                    <p:spPr>
                      <a:xfrm>
                        <a:off x="2504728" y="4240609"/>
                        <a:ext cx="952500" cy="228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BE4B66-FCA0-7D4D-3AC4-8E0A72D33712}"/>
              </a:ext>
            </a:extLst>
          </p:cNvPr>
          <p:cNvGraphicFramePr>
            <a:graphicFrameLocks noChangeAspect="1"/>
          </p:cNvGraphicFramePr>
          <p:nvPr>
            <p:extLst>
              <p:ext uri="{D42A27DB-BD31-4B8C-83A1-F6EECF244321}">
                <p14:modId xmlns:p14="http://schemas.microsoft.com/office/powerpoint/2010/main" val="826969653"/>
              </p:ext>
            </p:extLst>
          </p:nvPr>
        </p:nvGraphicFramePr>
        <p:xfrm>
          <a:off x="2216696" y="3989255"/>
          <a:ext cx="947737" cy="228600"/>
        </p:xfrm>
        <a:graphic>
          <a:graphicData uri="http://schemas.openxmlformats.org/presentationml/2006/ole">
            <mc:AlternateContent xmlns:mc="http://schemas.openxmlformats.org/markup-compatibility/2006">
              <mc:Choice xmlns:v="urn:schemas-microsoft-com:vml" Requires="v">
                <p:oleObj name="AxMath" r:id="rId8" imgW="947880" imgH="227880" progId="Equation.AxMath">
                  <p:embed/>
                </p:oleObj>
              </mc:Choice>
              <mc:Fallback>
                <p:oleObj name="AxMath" r:id="rId8" imgW="947880" imgH="227880" progId="Equation.AxMath">
                  <p:embed/>
                  <p:pic>
                    <p:nvPicPr>
                      <p:cNvPr id="0" name=""/>
                      <p:cNvPicPr/>
                      <p:nvPr/>
                    </p:nvPicPr>
                    <p:blipFill>
                      <a:blip r:embed="rId9"/>
                      <a:stretch>
                        <a:fillRect/>
                      </a:stretch>
                    </p:blipFill>
                    <p:spPr>
                      <a:xfrm>
                        <a:off x="2216696" y="3989255"/>
                        <a:ext cx="947737" cy="2286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50CB01B-FE2A-F8E0-A394-E3270252CA08}"/>
              </a:ext>
            </a:extLst>
          </p:cNvPr>
          <p:cNvGraphicFramePr>
            <a:graphicFrameLocks noChangeAspect="1"/>
          </p:cNvGraphicFramePr>
          <p:nvPr>
            <p:extLst>
              <p:ext uri="{D42A27DB-BD31-4B8C-83A1-F6EECF244321}">
                <p14:modId xmlns:p14="http://schemas.microsoft.com/office/powerpoint/2010/main" val="3789042452"/>
              </p:ext>
            </p:extLst>
          </p:nvPr>
        </p:nvGraphicFramePr>
        <p:xfrm>
          <a:off x="2032300" y="5249857"/>
          <a:ext cx="747712" cy="228600"/>
        </p:xfrm>
        <a:graphic>
          <a:graphicData uri="http://schemas.openxmlformats.org/presentationml/2006/ole">
            <mc:AlternateContent xmlns:mc="http://schemas.openxmlformats.org/markup-compatibility/2006">
              <mc:Choice xmlns:v="urn:schemas-microsoft-com:vml" Requires="v">
                <p:oleObj name="AxMath" r:id="rId10" imgW="748440" imgH="227880" progId="Equation.AxMath">
                  <p:embed/>
                </p:oleObj>
              </mc:Choice>
              <mc:Fallback>
                <p:oleObj name="AxMath" r:id="rId10" imgW="748440" imgH="227880" progId="Equation.AxMath">
                  <p:embed/>
                  <p:pic>
                    <p:nvPicPr>
                      <p:cNvPr id="0" name=""/>
                      <p:cNvPicPr/>
                      <p:nvPr/>
                    </p:nvPicPr>
                    <p:blipFill>
                      <a:blip r:embed="rId11"/>
                      <a:stretch>
                        <a:fillRect/>
                      </a:stretch>
                    </p:blipFill>
                    <p:spPr>
                      <a:xfrm>
                        <a:off x="2032300" y="5249857"/>
                        <a:ext cx="747712" cy="2286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9463CEF-8E5A-88FA-20C1-E9C006E4752D}"/>
              </a:ext>
            </a:extLst>
          </p:cNvPr>
          <p:cNvGraphicFramePr>
            <a:graphicFrameLocks noChangeAspect="1"/>
          </p:cNvGraphicFramePr>
          <p:nvPr>
            <p:extLst>
              <p:ext uri="{D42A27DB-BD31-4B8C-83A1-F6EECF244321}">
                <p14:modId xmlns:p14="http://schemas.microsoft.com/office/powerpoint/2010/main" val="873582927"/>
              </p:ext>
            </p:extLst>
          </p:nvPr>
        </p:nvGraphicFramePr>
        <p:xfrm>
          <a:off x="4782651" y="1511652"/>
          <a:ext cx="4373562" cy="1254125"/>
        </p:xfrm>
        <a:graphic>
          <a:graphicData uri="http://schemas.openxmlformats.org/presentationml/2006/ole">
            <mc:AlternateContent xmlns:mc="http://schemas.openxmlformats.org/markup-compatibility/2006">
              <mc:Choice xmlns:v="urn:schemas-microsoft-com:vml" Requires="v">
                <p:oleObj name="AxMath" r:id="rId12" imgW="4373280" imgH="1253880" progId="Equation.AxMath">
                  <p:embed/>
                </p:oleObj>
              </mc:Choice>
              <mc:Fallback>
                <p:oleObj name="AxMath" r:id="rId12" imgW="4373280" imgH="1253880" progId="Equation.AxMath">
                  <p:embed/>
                  <p:pic>
                    <p:nvPicPr>
                      <p:cNvPr id="0" name=""/>
                      <p:cNvPicPr/>
                      <p:nvPr/>
                    </p:nvPicPr>
                    <p:blipFill>
                      <a:blip r:embed="rId13"/>
                      <a:stretch>
                        <a:fillRect/>
                      </a:stretch>
                    </p:blipFill>
                    <p:spPr>
                      <a:xfrm>
                        <a:off x="4782651" y="1511652"/>
                        <a:ext cx="4373562" cy="12541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05EBC0F6-458E-BE90-4E45-71FD71050E0A}"/>
              </a:ext>
            </a:extLst>
          </p:cNvPr>
          <p:cNvGraphicFramePr>
            <a:graphicFrameLocks noChangeAspect="1"/>
          </p:cNvGraphicFramePr>
          <p:nvPr>
            <p:extLst>
              <p:ext uri="{D42A27DB-BD31-4B8C-83A1-F6EECF244321}">
                <p14:modId xmlns:p14="http://schemas.microsoft.com/office/powerpoint/2010/main" val="3820529300"/>
              </p:ext>
            </p:extLst>
          </p:nvPr>
        </p:nvGraphicFramePr>
        <p:xfrm>
          <a:off x="5097016" y="3043688"/>
          <a:ext cx="2173287" cy="484187"/>
        </p:xfrm>
        <a:graphic>
          <a:graphicData uri="http://schemas.openxmlformats.org/presentationml/2006/ole">
            <mc:AlternateContent xmlns:mc="http://schemas.openxmlformats.org/markup-compatibility/2006">
              <mc:Choice xmlns:v="urn:schemas-microsoft-com:vml" Requires="v">
                <p:oleObj name="AxMath" r:id="rId14" imgW="2174040" imgH="484920" progId="Equation.AxMath">
                  <p:embed/>
                </p:oleObj>
              </mc:Choice>
              <mc:Fallback>
                <p:oleObj name="AxMath" r:id="rId14" imgW="2174040" imgH="484920" progId="Equation.AxMath">
                  <p:embed/>
                  <p:pic>
                    <p:nvPicPr>
                      <p:cNvPr id="0" name=""/>
                      <p:cNvPicPr/>
                      <p:nvPr/>
                    </p:nvPicPr>
                    <p:blipFill>
                      <a:blip r:embed="rId15"/>
                      <a:stretch>
                        <a:fillRect/>
                      </a:stretch>
                    </p:blipFill>
                    <p:spPr>
                      <a:xfrm>
                        <a:off x="5097016" y="3043688"/>
                        <a:ext cx="2173287" cy="4841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FC437E8-6E6C-C52B-EF13-30F8CA95CDD0}"/>
              </a:ext>
            </a:extLst>
          </p:cNvPr>
          <p:cNvGraphicFramePr>
            <a:graphicFrameLocks noChangeAspect="1"/>
          </p:cNvGraphicFramePr>
          <p:nvPr>
            <p:extLst>
              <p:ext uri="{D42A27DB-BD31-4B8C-83A1-F6EECF244321}">
                <p14:modId xmlns:p14="http://schemas.microsoft.com/office/powerpoint/2010/main" val="2429815042"/>
              </p:ext>
            </p:extLst>
          </p:nvPr>
        </p:nvGraphicFramePr>
        <p:xfrm>
          <a:off x="4782651" y="3714895"/>
          <a:ext cx="4973638" cy="1779588"/>
        </p:xfrm>
        <a:graphic>
          <a:graphicData uri="http://schemas.openxmlformats.org/presentationml/2006/ole">
            <mc:AlternateContent xmlns:mc="http://schemas.openxmlformats.org/markup-compatibility/2006">
              <mc:Choice xmlns:v="urn:schemas-microsoft-com:vml" Requires="v">
                <p:oleObj name="AxMath" r:id="rId16" imgW="4973400" imgH="1780200" progId="Equation.AxMath">
                  <p:embed/>
                </p:oleObj>
              </mc:Choice>
              <mc:Fallback>
                <p:oleObj name="AxMath" r:id="rId16" imgW="4973400" imgH="1780200" progId="Equation.AxMath">
                  <p:embed/>
                  <p:pic>
                    <p:nvPicPr>
                      <p:cNvPr id="0" name=""/>
                      <p:cNvPicPr/>
                      <p:nvPr/>
                    </p:nvPicPr>
                    <p:blipFill>
                      <a:blip r:embed="rId17"/>
                      <a:stretch>
                        <a:fillRect/>
                      </a:stretch>
                    </p:blipFill>
                    <p:spPr>
                      <a:xfrm>
                        <a:off x="4782651" y="3714895"/>
                        <a:ext cx="4973638" cy="177958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B10FCA26-8346-4AF1-F1FE-26E94CFA738B}"/>
              </a:ext>
            </a:extLst>
          </p:cNvPr>
          <p:cNvGraphicFramePr>
            <a:graphicFrameLocks noChangeAspect="1"/>
          </p:cNvGraphicFramePr>
          <p:nvPr>
            <p:extLst>
              <p:ext uri="{D42A27DB-BD31-4B8C-83A1-F6EECF244321}">
                <p14:modId xmlns:p14="http://schemas.microsoft.com/office/powerpoint/2010/main" val="3687274950"/>
              </p:ext>
            </p:extLst>
          </p:nvPr>
        </p:nvGraphicFramePr>
        <p:xfrm>
          <a:off x="4668470" y="5430682"/>
          <a:ext cx="2360612" cy="228600"/>
        </p:xfrm>
        <a:graphic>
          <a:graphicData uri="http://schemas.openxmlformats.org/presentationml/2006/ole">
            <mc:AlternateContent xmlns:mc="http://schemas.openxmlformats.org/markup-compatibility/2006">
              <mc:Choice xmlns:v="urn:schemas-microsoft-com:vml" Requires="v">
                <p:oleObj name="AxMath" r:id="rId18" imgW="2361240" imgH="228600" progId="Equation.AxMath">
                  <p:embed/>
                </p:oleObj>
              </mc:Choice>
              <mc:Fallback>
                <p:oleObj name="AxMath" r:id="rId18" imgW="2361240" imgH="228600" progId="Equation.AxMath">
                  <p:embed/>
                  <p:pic>
                    <p:nvPicPr>
                      <p:cNvPr id="0" name=""/>
                      <p:cNvPicPr/>
                      <p:nvPr/>
                    </p:nvPicPr>
                    <p:blipFill>
                      <a:blip r:embed="rId19"/>
                      <a:stretch>
                        <a:fillRect/>
                      </a:stretch>
                    </p:blipFill>
                    <p:spPr>
                      <a:xfrm>
                        <a:off x="4668470" y="5430682"/>
                        <a:ext cx="2360612" cy="228600"/>
                      </a:xfrm>
                      <a:prstGeom prst="rect">
                        <a:avLst/>
                      </a:prstGeom>
                    </p:spPr>
                  </p:pic>
                </p:oleObj>
              </mc:Fallback>
            </mc:AlternateContent>
          </a:graphicData>
        </a:graphic>
      </p:graphicFrame>
    </p:spTree>
    <p:extLst>
      <p:ext uri="{BB962C8B-B14F-4D97-AF65-F5344CB8AC3E}">
        <p14:creationId xmlns:p14="http://schemas.microsoft.com/office/powerpoint/2010/main" val="706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21</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导杆机构分析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04DB63C9-656C-6BB0-CF07-B95D495B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68" y="2708920"/>
            <a:ext cx="4562085" cy="3550185"/>
          </a:xfrm>
          <a:prstGeom prst="rect">
            <a:avLst/>
          </a:prstGeom>
        </p:spPr>
      </p:pic>
      <p:graphicFrame>
        <p:nvGraphicFramePr>
          <p:cNvPr id="5" name="对象 4">
            <a:extLst>
              <a:ext uri="{FF2B5EF4-FFF2-40B4-BE49-F238E27FC236}">
                <a16:creationId xmlns:a16="http://schemas.microsoft.com/office/drawing/2014/main" id="{A284ECEA-D162-5BFB-6D7D-0BAF1083FEA7}"/>
              </a:ext>
            </a:extLst>
          </p:cNvPr>
          <p:cNvGraphicFramePr>
            <a:graphicFrameLocks noChangeAspect="1"/>
          </p:cNvGraphicFramePr>
          <p:nvPr/>
        </p:nvGraphicFramePr>
        <p:xfrm>
          <a:off x="2504728" y="3439398"/>
          <a:ext cx="812800" cy="228600"/>
        </p:xfrm>
        <a:graphic>
          <a:graphicData uri="http://schemas.openxmlformats.org/presentationml/2006/ole">
            <mc:AlternateContent xmlns:mc="http://schemas.openxmlformats.org/markup-compatibility/2006">
              <mc:Choice xmlns:v="urn:schemas-microsoft-com:vml" Requires="v">
                <p:oleObj name="AxMath" r:id="rId4" imgW="812520" imgH="227880" progId="Equation.AxMath">
                  <p:embed/>
                </p:oleObj>
              </mc:Choice>
              <mc:Fallback>
                <p:oleObj name="AxMath" r:id="rId4" imgW="812520" imgH="227880" progId="Equation.AxMath">
                  <p:embed/>
                  <p:pic>
                    <p:nvPicPr>
                      <p:cNvPr id="5" name="对象 4">
                        <a:extLst>
                          <a:ext uri="{FF2B5EF4-FFF2-40B4-BE49-F238E27FC236}">
                            <a16:creationId xmlns:a16="http://schemas.microsoft.com/office/drawing/2014/main" id="{A284ECEA-D162-5BFB-6D7D-0BAF1083FEA7}"/>
                          </a:ext>
                        </a:extLst>
                      </p:cNvPr>
                      <p:cNvPicPr/>
                      <p:nvPr/>
                    </p:nvPicPr>
                    <p:blipFill>
                      <a:blip r:embed="rId5"/>
                      <a:stretch>
                        <a:fillRect/>
                      </a:stretch>
                    </p:blipFill>
                    <p:spPr>
                      <a:xfrm>
                        <a:off x="2504728" y="3439398"/>
                        <a:ext cx="812800" cy="2286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60F2F59-8245-65AE-CEAD-C603397C28E7}"/>
              </a:ext>
            </a:extLst>
          </p:cNvPr>
          <p:cNvGraphicFramePr>
            <a:graphicFrameLocks noChangeAspect="1"/>
          </p:cNvGraphicFramePr>
          <p:nvPr/>
        </p:nvGraphicFramePr>
        <p:xfrm>
          <a:off x="2504728" y="4240609"/>
          <a:ext cx="952500" cy="228600"/>
        </p:xfrm>
        <a:graphic>
          <a:graphicData uri="http://schemas.openxmlformats.org/presentationml/2006/ole">
            <mc:AlternateContent xmlns:mc="http://schemas.openxmlformats.org/markup-compatibility/2006">
              <mc:Choice xmlns:v="urn:schemas-microsoft-com:vml" Requires="v">
                <p:oleObj name="AxMath" r:id="rId6" imgW="952920" imgH="227880" progId="Equation.AxMath">
                  <p:embed/>
                </p:oleObj>
              </mc:Choice>
              <mc:Fallback>
                <p:oleObj name="AxMath" r:id="rId6" imgW="952920" imgH="227880" progId="Equation.AxMath">
                  <p:embed/>
                  <p:pic>
                    <p:nvPicPr>
                      <p:cNvPr id="7" name="对象 6">
                        <a:extLst>
                          <a:ext uri="{FF2B5EF4-FFF2-40B4-BE49-F238E27FC236}">
                            <a16:creationId xmlns:a16="http://schemas.microsoft.com/office/drawing/2014/main" id="{060F2F59-8245-65AE-CEAD-C603397C28E7}"/>
                          </a:ext>
                        </a:extLst>
                      </p:cNvPr>
                      <p:cNvPicPr/>
                      <p:nvPr/>
                    </p:nvPicPr>
                    <p:blipFill>
                      <a:blip r:embed="rId7"/>
                      <a:stretch>
                        <a:fillRect/>
                      </a:stretch>
                    </p:blipFill>
                    <p:spPr>
                      <a:xfrm>
                        <a:off x="2504728" y="4240609"/>
                        <a:ext cx="952500" cy="228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BE4B66-FCA0-7D4D-3AC4-8E0A72D33712}"/>
              </a:ext>
            </a:extLst>
          </p:cNvPr>
          <p:cNvGraphicFramePr>
            <a:graphicFrameLocks noChangeAspect="1"/>
          </p:cNvGraphicFramePr>
          <p:nvPr/>
        </p:nvGraphicFramePr>
        <p:xfrm>
          <a:off x="2216696" y="3989255"/>
          <a:ext cx="947737" cy="228600"/>
        </p:xfrm>
        <a:graphic>
          <a:graphicData uri="http://schemas.openxmlformats.org/presentationml/2006/ole">
            <mc:AlternateContent xmlns:mc="http://schemas.openxmlformats.org/markup-compatibility/2006">
              <mc:Choice xmlns:v="urn:schemas-microsoft-com:vml" Requires="v">
                <p:oleObj name="AxMath" r:id="rId8" imgW="947880" imgH="227880" progId="Equation.AxMath">
                  <p:embed/>
                </p:oleObj>
              </mc:Choice>
              <mc:Fallback>
                <p:oleObj name="AxMath" r:id="rId8" imgW="947880" imgH="227880" progId="Equation.AxMath">
                  <p:embed/>
                  <p:pic>
                    <p:nvPicPr>
                      <p:cNvPr id="10" name="对象 9">
                        <a:extLst>
                          <a:ext uri="{FF2B5EF4-FFF2-40B4-BE49-F238E27FC236}">
                            <a16:creationId xmlns:a16="http://schemas.microsoft.com/office/drawing/2014/main" id="{A3BE4B66-FCA0-7D4D-3AC4-8E0A72D33712}"/>
                          </a:ext>
                        </a:extLst>
                      </p:cNvPr>
                      <p:cNvPicPr/>
                      <p:nvPr/>
                    </p:nvPicPr>
                    <p:blipFill>
                      <a:blip r:embed="rId9"/>
                      <a:stretch>
                        <a:fillRect/>
                      </a:stretch>
                    </p:blipFill>
                    <p:spPr>
                      <a:xfrm>
                        <a:off x="2216696" y="3989255"/>
                        <a:ext cx="947737" cy="2286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50CB01B-FE2A-F8E0-A394-E3270252CA08}"/>
              </a:ext>
            </a:extLst>
          </p:cNvPr>
          <p:cNvGraphicFramePr>
            <a:graphicFrameLocks noChangeAspect="1"/>
          </p:cNvGraphicFramePr>
          <p:nvPr/>
        </p:nvGraphicFramePr>
        <p:xfrm>
          <a:off x="2032300" y="5249857"/>
          <a:ext cx="747712" cy="228600"/>
        </p:xfrm>
        <a:graphic>
          <a:graphicData uri="http://schemas.openxmlformats.org/presentationml/2006/ole">
            <mc:AlternateContent xmlns:mc="http://schemas.openxmlformats.org/markup-compatibility/2006">
              <mc:Choice xmlns:v="urn:schemas-microsoft-com:vml" Requires="v">
                <p:oleObj name="AxMath" r:id="rId10" imgW="748440" imgH="227880" progId="Equation.AxMath">
                  <p:embed/>
                </p:oleObj>
              </mc:Choice>
              <mc:Fallback>
                <p:oleObj name="AxMath" r:id="rId10" imgW="748440" imgH="227880" progId="Equation.AxMath">
                  <p:embed/>
                  <p:pic>
                    <p:nvPicPr>
                      <p:cNvPr id="12" name="对象 11">
                        <a:extLst>
                          <a:ext uri="{FF2B5EF4-FFF2-40B4-BE49-F238E27FC236}">
                            <a16:creationId xmlns:a16="http://schemas.microsoft.com/office/drawing/2014/main" id="{950CB01B-FE2A-F8E0-A394-E3270252CA08}"/>
                          </a:ext>
                        </a:extLst>
                      </p:cNvPr>
                      <p:cNvPicPr/>
                      <p:nvPr/>
                    </p:nvPicPr>
                    <p:blipFill>
                      <a:blip r:embed="rId11"/>
                      <a:stretch>
                        <a:fillRect/>
                      </a:stretch>
                    </p:blipFill>
                    <p:spPr>
                      <a:xfrm>
                        <a:off x="2032300" y="5249857"/>
                        <a:ext cx="747712" cy="2286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EDD6FA3C-7233-075A-7368-2727397271B0}"/>
              </a:ext>
            </a:extLst>
          </p:cNvPr>
          <p:cNvSpPr txBox="1"/>
          <p:nvPr/>
        </p:nvSpPr>
        <p:spPr>
          <a:xfrm>
            <a:off x="4643940" y="948047"/>
            <a:ext cx="4954002" cy="5509200"/>
          </a:xfrm>
          <a:prstGeom prst="rect">
            <a:avLst/>
          </a:prstGeom>
          <a:noFill/>
        </p:spPr>
        <p:txBody>
          <a:bodyPr wrap="square">
            <a:spAutoFit/>
          </a:bodyPr>
          <a:lstStyle/>
          <a:p>
            <a:r>
              <a:rPr lang="en-US" altLang="zh-CN" sz="1100" b="0" i="0" dirty="0">
                <a:solidFill>
                  <a:srgbClr val="008013"/>
                </a:solidFill>
                <a:effectLst/>
                <a:latin typeface="Menlo"/>
              </a:rPr>
              <a:t>% </a:t>
            </a:r>
            <a:r>
              <a:rPr lang="zh-CN" altLang="en-US" sz="1100" b="0" i="0" dirty="0">
                <a:solidFill>
                  <a:srgbClr val="008013"/>
                </a:solidFill>
                <a:effectLst/>
                <a:latin typeface="Menlo"/>
              </a:rPr>
              <a:t>导杆机构力分析</a:t>
            </a:r>
            <a:endParaRPr lang="zh-CN" altLang="en-US" sz="1100" b="0" i="0" dirty="0">
              <a:effectLst/>
              <a:latin typeface="Menlo"/>
            </a:endParaRPr>
          </a:p>
          <a:p>
            <a:r>
              <a:rPr lang="en-US" altLang="zh-CN" sz="1100" b="0" i="0" dirty="0">
                <a:effectLst/>
                <a:latin typeface="Menlo"/>
              </a:rPr>
              <a:t>R_43 = - R_34;</a:t>
            </a:r>
          </a:p>
          <a:p>
            <a:r>
              <a:rPr lang="en-US" altLang="zh-CN" sz="1100" b="0" i="0" dirty="0">
                <a:solidFill>
                  <a:srgbClr val="008013"/>
                </a:solidFill>
                <a:effectLst/>
                <a:latin typeface="Menlo"/>
              </a:rPr>
              <a:t>% </a:t>
            </a:r>
            <a:r>
              <a:rPr lang="zh-CN" altLang="en-US" sz="1100" b="0" i="0" dirty="0">
                <a:solidFill>
                  <a:srgbClr val="008013"/>
                </a:solidFill>
                <a:effectLst/>
                <a:latin typeface="Menlo"/>
              </a:rPr>
              <a:t>构件</a:t>
            </a:r>
            <a:r>
              <a:rPr lang="en-US" altLang="zh-CN" sz="1100" b="0" i="0" dirty="0">
                <a:solidFill>
                  <a:srgbClr val="008013"/>
                </a:solidFill>
                <a:effectLst/>
                <a:latin typeface="Menlo"/>
              </a:rPr>
              <a:t>3</a:t>
            </a:r>
            <a:r>
              <a:rPr lang="zh-CN" altLang="en-US" sz="1100" b="0" i="0" dirty="0">
                <a:solidFill>
                  <a:srgbClr val="008013"/>
                </a:solidFill>
                <a:effectLst/>
                <a:latin typeface="Menlo"/>
              </a:rPr>
              <a:t>基本参数</a:t>
            </a:r>
            <a:endParaRPr lang="zh-CN" altLang="en-US" sz="1100" b="0" i="0" dirty="0">
              <a:effectLst/>
              <a:latin typeface="Menlo"/>
            </a:endParaRPr>
          </a:p>
          <a:p>
            <a:r>
              <a:rPr lang="en-US" altLang="zh-CN" sz="1100" b="0" i="0" dirty="0">
                <a:effectLst/>
                <a:latin typeface="Menlo"/>
              </a:rPr>
              <a:t>a_s3x = -l_s3*(1e-3)*(omegal3^2*cos(phy3)+alpha3*sin(phy3));</a:t>
            </a:r>
          </a:p>
          <a:p>
            <a:r>
              <a:rPr lang="en-US" altLang="zh-CN" sz="1100" b="0" i="0" dirty="0">
                <a:effectLst/>
                <a:latin typeface="Menlo"/>
              </a:rPr>
              <a:t>a_s3y = -l_s3*(1e-3)*(omegal3^2*sin(phy3)-alpha3*cos(phy3));</a:t>
            </a:r>
          </a:p>
          <a:p>
            <a:r>
              <a:rPr lang="en-US" altLang="zh-CN" sz="1100" b="0" i="0" dirty="0">
                <a:effectLst/>
                <a:latin typeface="Menlo"/>
              </a:rPr>
              <a:t>P_I3x = -G3*a_s3x/g;</a:t>
            </a:r>
          </a:p>
          <a:p>
            <a:r>
              <a:rPr lang="en-US" altLang="zh-CN" sz="1100" b="0" i="0" dirty="0">
                <a:effectLst/>
                <a:latin typeface="Menlo"/>
              </a:rPr>
              <a:t>P_I3y = -G3*a_s3y/g;</a:t>
            </a:r>
          </a:p>
          <a:p>
            <a:r>
              <a:rPr lang="en-US" altLang="zh-CN" sz="1100" b="0" i="0" dirty="0">
                <a:effectLst/>
                <a:latin typeface="Menlo"/>
              </a:rPr>
              <a:t>P_I3 = sqrt(P_I3x^2+P_I3y^2);</a:t>
            </a:r>
          </a:p>
          <a:p>
            <a:r>
              <a:rPr lang="en-US" altLang="zh-CN" sz="1100" b="0" i="0" dirty="0">
                <a:effectLst/>
                <a:latin typeface="Menlo"/>
              </a:rPr>
              <a:t>M_I3 = -J_s3*alpha3;</a:t>
            </a:r>
          </a:p>
          <a:p>
            <a:r>
              <a:rPr lang="en-US" altLang="zh-CN" sz="1100" b="0" i="0" dirty="0">
                <a:solidFill>
                  <a:srgbClr val="008013"/>
                </a:solidFill>
                <a:effectLst/>
                <a:latin typeface="Menlo"/>
              </a:rPr>
              <a:t>% %</a:t>
            </a:r>
            <a:r>
              <a:rPr lang="zh-CN" altLang="en-US" sz="1100" b="0" i="0" dirty="0">
                <a:solidFill>
                  <a:srgbClr val="008013"/>
                </a:solidFill>
                <a:effectLst/>
                <a:latin typeface="Menlo"/>
              </a:rPr>
              <a:t>构件</a:t>
            </a:r>
            <a:r>
              <a:rPr lang="en-US" altLang="zh-CN" sz="1100" b="0" i="0" dirty="0">
                <a:solidFill>
                  <a:srgbClr val="008013"/>
                </a:solidFill>
                <a:effectLst/>
                <a:latin typeface="Menlo"/>
              </a:rPr>
              <a:t>3</a:t>
            </a:r>
            <a:r>
              <a:rPr lang="zh-CN" altLang="en-US" sz="1100" b="0" i="0" dirty="0">
                <a:solidFill>
                  <a:srgbClr val="008013"/>
                </a:solidFill>
                <a:effectLst/>
                <a:latin typeface="Menlo"/>
              </a:rPr>
              <a:t>待求变量</a:t>
            </a:r>
            <a:endParaRPr lang="zh-CN" altLang="en-US" sz="1100" b="0" i="0" dirty="0">
              <a:effectLst/>
              <a:latin typeface="Menlo"/>
            </a:endParaRPr>
          </a:p>
          <a:p>
            <a:r>
              <a:rPr lang="en-US" altLang="zh-CN" sz="1100" b="0" i="0" dirty="0">
                <a:solidFill>
                  <a:srgbClr val="008013"/>
                </a:solidFill>
                <a:effectLst/>
                <a:latin typeface="Menlo"/>
              </a:rPr>
              <a:t>% </a:t>
            </a:r>
            <a:r>
              <a:rPr lang="en-US" altLang="zh-CN" sz="1100" b="0" i="0" dirty="0" err="1">
                <a:solidFill>
                  <a:srgbClr val="008013"/>
                </a:solidFill>
                <a:effectLst/>
                <a:latin typeface="Menlo"/>
              </a:rPr>
              <a:t>syms</a:t>
            </a:r>
            <a:r>
              <a:rPr lang="en-US" altLang="zh-CN" sz="1100" b="0" i="0" dirty="0">
                <a:solidFill>
                  <a:srgbClr val="008013"/>
                </a:solidFill>
                <a:effectLst/>
                <a:latin typeface="Menlo"/>
              </a:rPr>
              <a:t> R_23x R_23y R_63x R_63y </a:t>
            </a:r>
            <a:endParaRPr lang="en-US" altLang="zh-CN" sz="1100" b="0" i="0" dirty="0">
              <a:effectLst/>
              <a:latin typeface="Menlo"/>
            </a:endParaRPr>
          </a:p>
          <a:p>
            <a:r>
              <a:rPr lang="en-US" altLang="zh-CN" sz="1100" b="0" i="0" dirty="0">
                <a:solidFill>
                  <a:srgbClr val="008013"/>
                </a:solidFill>
                <a:effectLst/>
                <a:latin typeface="Menlo"/>
              </a:rPr>
              <a:t>% %4</a:t>
            </a:r>
            <a:r>
              <a:rPr lang="zh-CN" altLang="en-US" sz="1100" b="0" i="0" dirty="0">
                <a:solidFill>
                  <a:srgbClr val="008013"/>
                </a:solidFill>
                <a:effectLst/>
                <a:latin typeface="Menlo"/>
              </a:rPr>
              <a:t>个未知量，自然就是</a:t>
            </a:r>
            <a:r>
              <a:rPr lang="en-US" altLang="zh-CN" sz="1100" b="0" i="0" dirty="0">
                <a:solidFill>
                  <a:srgbClr val="008013"/>
                </a:solidFill>
                <a:effectLst/>
                <a:latin typeface="Menlo"/>
              </a:rPr>
              <a:t>4</a:t>
            </a:r>
            <a:r>
              <a:rPr lang="zh-CN" altLang="en-US" sz="1100" b="0" i="0" dirty="0">
                <a:solidFill>
                  <a:srgbClr val="008013"/>
                </a:solidFill>
                <a:effectLst/>
                <a:latin typeface="Menlo"/>
              </a:rPr>
              <a:t>个方程了啊</a:t>
            </a:r>
            <a:endParaRPr lang="zh-CN" altLang="en-US" sz="1100" b="0" i="0" dirty="0">
              <a:effectLst/>
              <a:latin typeface="Menlo"/>
            </a:endParaRPr>
          </a:p>
          <a:p>
            <a:r>
              <a:rPr lang="en-US" altLang="zh-CN" sz="1100" b="0" i="0" dirty="0">
                <a:solidFill>
                  <a:srgbClr val="008013"/>
                </a:solidFill>
                <a:effectLst/>
                <a:latin typeface="Menlo"/>
              </a:rPr>
              <a:t>% eq1 = P_I3x+R_23x+R_63x+R_43 == 0;</a:t>
            </a:r>
            <a:endParaRPr lang="en-US" altLang="zh-CN" sz="1100" b="0" i="0" dirty="0">
              <a:effectLst/>
              <a:latin typeface="Menlo"/>
            </a:endParaRPr>
          </a:p>
          <a:p>
            <a:r>
              <a:rPr lang="en-US" altLang="zh-CN" sz="1100" b="0" i="0" dirty="0">
                <a:solidFill>
                  <a:srgbClr val="008013"/>
                </a:solidFill>
                <a:effectLst/>
                <a:latin typeface="Menlo"/>
              </a:rPr>
              <a:t>% eq2 = P_I3y+R_23y+R_63y-G3 == 0;</a:t>
            </a:r>
            <a:endParaRPr lang="en-US" altLang="zh-CN" sz="1100" b="0" i="0" dirty="0">
              <a:effectLst/>
              <a:latin typeface="Menlo"/>
            </a:endParaRPr>
          </a:p>
          <a:p>
            <a:r>
              <a:rPr lang="en-US" altLang="zh-CN" sz="1100" b="0" i="0" dirty="0">
                <a:solidFill>
                  <a:srgbClr val="008013"/>
                </a:solidFill>
                <a:effectLst/>
                <a:latin typeface="Menlo"/>
              </a:rPr>
              <a:t>% eq3 = - R_43*l_s3*(1e-3)*sin(phy3) - R_23x*(sb-l_s3)*(1e-3)*sin(phy3) + R_63x*l_s3*(1e-3)*sin(phy3)...</a:t>
            </a:r>
            <a:endParaRPr lang="en-US" altLang="zh-CN" sz="1100" b="0" i="0" dirty="0">
              <a:effectLst/>
              <a:latin typeface="Menlo"/>
            </a:endParaRPr>
          </a:p>
          <a:p>
            <a:r>
              <a:rPr lang="en-US" altLang="zh-CN" sz="1100" b="0" i="0" dirty="0">
                <a:solidFill>
                  <a:srgbClr val="008013"/>
                </a:solidFill>
                <a:effectLst/>
                <a:latin typeface="Menlo"/>
              </a:rPr>
              <a:t>% + R_23y*(sb-l_s3)*(1e-3)*cos(phy3) - R_63y*l_s3*(1e-3)*cos(phy3) + M_I3== 0;% </a:t>
            </a:r>
            <a:r>
              <a:rPr lang="zh-CN" altLang="en-US" sz="1100" b="0" i="0" dirty="0">
                <a:solidFill>
                  <a:srgbClr val="008013"/>
                </a:solidFill>
                <a:effectLst/>
                <a:latin typeface="Menlo"/>
              </a:rPr>
              <a:t>对</a:t>
            </a:r>
            <a:r>
              <a:rPr lang="en-US" altLang="zh-CN" sz="1100" b="0" i="0" dirty="0">
                <a:solidFill>
                  <a:srgbClr val="008013"/>
                </a:solidFill>
                <a:effectLst/>
                <a:latin typeface="Menlo"/>
              </a:rPr>
              <a:t>s3</a:t>
            </a:r>
            <a:r>
              <a:rPr lang="zh-CN" altLang="en-US" sz="1100" b="0" i="0" dirty="0">
                <a:solidFill>
                  <a:srgbClr val="008013"/>
                </a:solidFill>
                <a:effectLst/>
                <a:latin typeface="Menlo"/>
              </a:rPr>
              <a:t>取矩</a:t>
            </a:r>
            <a:r>
              <a:rPr lang="en-US" altLang="zh-CN" sz="1100" b="0" i="0" dirty="0">
                <a:solidFill>
                  <a:srgbClr val="008013"/>
                </a:solidFill>
                <a:effectLst/>
                <a:latin typeface="Menlo"/>
              </a:rPr>
              <a:t>,def</a:t>
            </a:r>
            <a:r>
              <a:rPr lang="zh-CN" altLang="en-US" sz="1100" b="0" i="0" dirty="0">
                <a:solidFill>
                  <a:srgbClr val="008013"/>
                </a:solidFill>
                <a:effectLst/>
                <a:latin typeface="Menlo"/>
              </a:rPr>
              <a:t>逆时针</a:t>
            </a:r>
            <a:r>
              <a:rPr lang="en-US" altLang="zh-CN" sz="1100" b="0" i="0" dirty="0">
                <a:solidFill>
                  <a:srgbClr val="008013"/>
                </a:solidFill>
                <a:effectLst/>
                <a:latin typeface="Menlo"/>
              </a:rPr>
              <a:t>+</a:t>
            </a:r>
            <a:endParaRPr lang="zh-CN" altLang="en-US" sz="1100" b="0" i="0" dirty="0">
              <a:effectLst/>
              <a:latin typeface="Menlo"/>
            </a:endParaRPr>
          </a:p>
          <a:p>
            <a:r>
              <a:rPr lang="en-US" altLang="zh-CN" sz="1100" b="0" i="0" dirty="0">
                <a:solidFill>
                  <a:srgbClr val="008013"/>
                </a:solidFill>
                <a:effectLst/>
                <a:latin typeface="Menlo"/>
              </a:rPr>
              <a:t>% eq4 = R_23x*cos(phy3)+R_23y*sin(phy3) == 0;</a:t>
            </a:r>
            <a:endParaRPr lang="en-US" altLang="zh-CN" sz="1100" b="0" i="0" dirty="0">
              <a:effectLst/>
              <a:latin typeface="Menlo"/>
            </a:endParaRPr>
          </a:p>
          <a:p>
            <a:r>
              <a:rPr lang="en-US" altLang="zh-CN" sz="1100" b="0" i="0" dirty="0">
                <a:solidFill>
                  <a:srgbClr val="008013"/>
                </a:solidFill>
                <a:effectLst/>
                <a:latin typeface="Menlo"/>
              </a:rPr>
              <a:t>% sol3 = solve(eq1,eq2,eq3,eq4);</a:t>
            </a:r>
            <a:endParaRPr lang="en-US" altLang="zh-CN" sz="1100" b="0" i="0" dirty="0">
              <a:effectLst/>
              <a:latin typeface="Menlo"/>
            </a:endParaRPr>
          </a:p>
          <a:p>
            <a:r>
              <a:rPr lang="en-US" altLang="zh-CN" sz="1100" b="0" i="0" dirty="0">
                <a:solidFill>
                  <a:srgbClr val="008013"/>
                </a:solidFill>
                <a:effectLst/>
                <a:latin typeface="Menlo"/>
              </a:rPr>
              <a:t>% R_23x = double(sol3.R_23x);</a:t>
            </a:r>
            <a:endParaRPr lang="en-US" altLang="zh-CN" sz="1100" b="0" i="0" dirty="0">
              <a:effectLst/>
              <a:latin typeface="Menlo"/>
            </a:endParaRPr>
          </a:p>
          <a:p>
            <a:r>
              <a:rPr lang="en-US" altLang="zh-CN" sz="1100" b="0" i="0" dirty="0">
                <a:solidFill>
                  <a:srgbClr val="008013"/>
                </a:solidFill>
                <a:effectLst/>
                <a:latin typeface="Menlo"/>
              </a:rPr>
              <a:t>% R_23y = double(sol3.R_23y);</a:t>
            </a:r>
            <a:endParaRPr lang="en-US" altLang="zh-CN" sz="1100" b="0" i="0" dirty="0">
              <a:effectLst/>
              <a:latin typeface="Menlo"/>
            </a:endParaRPr>
          </a:p>
          <a:p>
            <a:r>
              <a:rPr lang="en-US" altLang="zh-CN" sz="1100" b="0" i="0" dirty="0">
                <a:effectLst/>
                <a:latin typeface="Menlo"/>
              </a:rPr>
              <a:t>sol3 = [1 0 1 0;</a:t>
            </a:r>
          </a:p>
          <a:p>
            <a:r>
              <a:rPr lang="en-US" altLang="zh-CN" sz="1100" b="0" i="0" dirty="0">
                <a:effectLst/>
                <a:latin typeface="Menlo"/>
              </a:rPr>
              <a:t>0 1 0 1;</a:t>
            </a:r>
          </a:p>
          <a:p>
            <a:r>
              <a:rPr lang="en-US" altLang="zh-CN" sz="1100" b="0" i="0" dirty="0">
                <a:effectLst/>
                <a:latin typeface="Menlo"/>
              </a:rPr>
              <a:t>-(sb-l_s3)*(1e-3)*sin(phy3) (sb-l_s3)*(1e-3)*cos(phy3) l_s3*(1e-3)*sin(phy3) -l_s3*(1e-3)*cos(phy3);</a:t>
            </a:r>
            <a:r>
              <a:rPr lang="en-US" altLang="zh-CN" sz="1100" b="0" i="0" dirty="0">
                <a:solidFill>
                  <a:srgbClr val="0E00FF"/>
                </a:solidFill>
                <a:effectLst/>
                <a:latin typeface="Menlo"/>
              </a:rPr>
              <a:t>...</a:t>
            </a:r>
            <a:endParaRPr lang="en-US" altLang="zh-CN" sz="1100" b="0" i="0" dirty="0">
              <a:effectLst/>
              <a:latin typeface="Menlo"/>
            </a:endParaRPr>
          </a:p>
          <a:p>
            <a:r>
              <a:rPr lang="en-US" altLang="zh-CN" sz="1100" b="0" i="0" dirty="0">
                <a:effectLst/>
                <a:latin typeface="Menlo"/>
              </a:rPr>
              <a:t>cos(phy3) sin(phy3) 0 0]\[-P_I3x-R_43;</a:t>
            </a:r>
          </a:p>
          <a:p>
            <a:r>
              <a:rPr lang="en-US" altLang="zh-CN" sz="1100" b="0" i="0" dirty="0">
                <a:effectLst/>
                <a:latin typeface="Menlo"/>
              </a:rPr>
              <a:t>-P_I3y+G3;</a:t>
            </a:r>
          </a:p>
          <a:p>
            <a:r>
              <a:rPr lang="en-US" altLang="zh-CN" sz="1100" b="0" i="0" dirty="0">
                <a:effectLst/>
                <a:latin typeface="Menlo"/>
              </a:rPr>
              <a:t>R_43*l_s3*(1e-3)*sin(phy3)-M_I3;</a:t>
            </a:r>
          </a:p>
          <a:p>
            <a:r>
              <a:rPr lang="en-US" altLang="zh-CN" sz="1100" b="0" i="0" dirty="0">
                <a:effectLst/>
                <a:latin typeface="Menlo"/>
              </a:rPr>
              <a:t>0];</a:t>
            </a:r>
          </a:p>
          <a:p>
            <a:r>
              <a:rPr lang="en-US" altLang="zh-CN" sz="1100" b="0" i="0" dirty="0">
                <a:effectLst/>
                <a:latin typeface="Menlo"/>
              </a:rPr>
              <a:t>R_23x = sol3(1);</a:t>
            </a:r>
          </a:p>
          <a:p>
            <a:r>
              <a:rPr lang="en-US" altLang="zh-CN" sz="1100" b="0" i="0" dirty="0">
                <a:effectLst/>
                <a:latin typeface="Menlo"/>
              </a:rPr>
              <a:t>R_23y = sol3(2);</a:t>
            </a:r>
          </a:p>
        </p:txBody>
      </p:sp>
    </p:spTree>
    <p:extLst>
      <p:ext uri="{BB962C8B-B14F-4D97-AF65-F5344CB8AC3E}">
        <p14:creationId xmlns:p14="http://schemas.microsoft.com/office/powerpoint/2010/main" val="35483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22</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主动杆分析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8" name="图片 7">
            <a:extLst>
              <a:ext uri="{FF2B5EF4-FFF2-40B4-BE49-F238E27FC236}">
                <a16:creationId xmlns:a16="http://schemas.microsoft.com/office/drawing/2014/main" id="{F6689086-18FF-E34D-7C0D-3FE9F8A00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46" y="2348880"/>
            <a:ext cx="2907640" cy="3879763"/>
          </a:xfrm>
          <a:prstGeom prst="rect">
            <a:avLst/>
          </a:prstGeom>
        </p:spPr>
      </p:pic>
      <p:graphicFrame>
        <p:nvGraphicFramePr>
          <p:cNvPr id="13" name="对象 12">
            <a:extLst>
              <a:ext uri="{FF2B5EF4-FFF2-40B4-BE49-F238E27FC236}">
                <a16:creationId xmlns:a16="http://schemas.microsoft.com/office/drawing/2014/main" id="{5BFCBD31-6AD7-A8F6-EB56-BA5388DD49DF}"/>
              </a:ext>
            </a:extLst>
          </p:cNvPr>
          <p:cNvGraphicFramePr>
            <a:graphicFrameLocks noChangeAspect="1"/>
          </p:cNvGraphicFramePr>
          <p:nvPr>
            <p:extLst>
              <p:ext uri="{D42A27DB-BD31-4B8C-83A1-F6EECF244321}">
                <p14:modId xmlns:p14="http://schemas.microsoft.com/office/powerpoint/2010/main" val="2057550570"/>
              </p:ext>
            </p:extLst>
          </p:nvPr>
        </p:nvGraphicFramePr>
        <p:xfrm>
          <a:off x="4664968" y="1958180"/>
          <a:ext cx="2468563" cy="582613"/>
        </p:xfrm>
        <a:graphic>
          <a:graphicData uri="http://schemas.openxmlformats.org/presentationml/2006/ole">
            <mc:AlternateContent xmlns:mc="http://schemas.openxmlformats.org/markup-compatibility/2006">
              <mc:Choice xmlns:v="urn:schemas-microsoft-com:vml" Requires="v">
                <p:oleObj name="AxMath" r:id="rId4" imgW="2467800" imgH="582840" progId="Equation.AxMath">
                  <p:embed/>
                </p:oleObj>
              </mc:Choice>
              <mc:Fallback>
                <p:oleObj name="AxMath" r:id="rId4" imgW="2467800" imgH="582840" progId="Equation.AxMath">
                  <p:embed/>
                  <p:pic>
                    <p:nvPicPr>
                      <p:cNvPr id="0" name=""/>
                      <p:cNvPicPr/>
                      <p:nvPr/>
                    </p:nvPicPr>
                    <p:blipFill>
                      <a:blip r:embed="rId5"/>
                      <a:stretch>
                        <a:fillRect/>
                      </a:stretch>
                    </p:blipFill>
                    <p:spPr>
                      <a:xfrm>
                        <a:off x="4664968" y="1958180"/>
                        <a:ext cx="2468563" cy="582613"/>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49A855D1-1F9D-8EF0-C47E-D12C93BA2E90}"/>
              </a:ext>
            </a:extLst>
          </p:cNvPr>
          <p:cNvSpPr txBox="1"/>
          <p:nvPr/>
        </p:nvSpPr>
        <p:spPr>
          <a:xfrm>
            <a:off x="4213129" y="2742469"/>
            <a:ext cx="4954002" cy="3231654"/>
          </a:xfrm>
          <a:prstGeom prst="rect">
            <a:avLst/>
          </a:prstGeom>
          <a:noFill/>
        </p:spPr>
        <p:txBody>
          <a:bodyPr wrap="square">
            <a:spAutoFit/>
          </a:bodyPr>
          <a:lstStyle/>
          <a:p>
            <a:r>
              <a:rPr lang="en-US" altLang="zh-CN" sz="1200" b="0" i="0" dirty="0">
                <a:solidFill>
                  <a:srgbClr val="008013"/>
                </a:solidFill>
                <a:effectLst/>
                <a:latin typeface="Menlo"/>
              </a:rPr>
              <a:t>%</a:t>
            </a:r>
            <a:r>
              <a:rPr lang="zh-CN" altLang="en-US" sz="1200" b="0" i="0" dirty="0">
                <a:solidFill>
                  <a:srgbClr val="008013"/>
                </a:solidFill>
                <a:effectLst/>
                <a:latin typeface="Menlo"/>
              </a:rPr>
              <a:t>构件</a:t>
            </a:r>
            <a:r>
              <a:rPr lang="en-US" altLang="zh-CN" sz="1200" b="0" i="0" dirty="0">
                <a:solidFill>
                  <a:srgbClr val="008013"/>
                </a:solidFill>
                <a:effectLst/>
                <a:latin typeface="Menlo"/>
              </a:rPr>
              <a:t>1</a:t>
            </a:r>
            <a:r>
              <a:rPr lang="zh-CN" altLang="en-US" sz="1200" b="0" i="0" dirty="0">
                <a:solidFill>
                  <a:srgbClr val="008013"/>
                </a:solidFill>
                <a:effectLst/>
                <a:latin typeface="Menlo"/>
              </a:rPr>
              <a:t>、</a:t>
            </a:r>
            <a:r>
              <a:rPr lang="en-US" altLang="zh-CN" sz="1200" b="0" i="0" dirty="0">
                <a:solidFill>
                  <a:srgbClr val="008013"/>
                </a:solidFill>
                <a:effectLst/>
                <a:latin typeface="Menlo"/>
              </a:rPr>
              <a:t>2</a:t>
            </a:r>
            <a:endParaRPr lang="zh-CN" altLang="en-US" sz="1200" b="0" i="0" dirty="0">
              <a:effectLst/>
              <a:latin typeface="Menlo"/>
            </a:endParaRPr>
          </a:p>
          <a:p>
            <a:r>
              <a:rPr lang="en-US" altLang="zh-CN" sz="1200" b="0" i="0" dirty="0">
                <a:effectLst/>
                <a:latin typeface="Menlo"/>
              </a:rPr>
              <a:t>R_21x = -R_23x;</a:t>
            </a:r>
          </a:p>
          <a:p>
            <a:r>
              <a:rPr lang="en-US" altLang="zh-CN" sz="1200" b="0" i="0" dirty="0">
                <a:effectLst/>
                <a:latin typeface="Menlo"/>
              </a:rPr>
              <a:t>R_21y = -R_23y;</a:t>
            </a:r>
          </a:p>
          <a:p>
            <a:r>
              <a:rPr lang="en-US" altLang="zh-CN" sz="1200" b="0" i="0" dirty="0">
                <a:effectLst/>
                <a:latin typeface="Menlo"/>
              </a:rPr>
              <a:t>R_21 = sqrt(R_21x^2+R_21y^2);</a:t>
            </a:r>
          </a:p>
          <a:p>
            <a:r>
              <a:rPr lang="en-US" altLang="zh-CN" sz="1200" b="0" i="0" dirty="0">
                <a:solidFill>
                  <a:srgbClr val="008013"/>
                </a:solidFill>
                <a:effectLst/>
                <a:latin typeface="Menlo"/>
              </a:rPr>
              <a:t>%</a:t>
            </a:r>
            <a:r>
              <a:rPr lang="zh-CN" altLang="en-US" sz="1200" b="0" i="0" dirty="0">
                <a:solidFill>
                  <a:srgbClr val="008013"/>
                </a:solidFill>
                <a:effectLst/>
                <a:latin typeface="Menlo"/>
              </a:rPr>
              <a:t>对支架取矩</a:t>
            </a:r>
            <a:r>
              <a:rPr lang="en-US" altLang="zh-CN" sz="1200" b="0" i="0" dirty="0">
                <a:solidFill>
                  <a:srgbClr val="008013"/>
                </a:solidFill>
                <a:effectLst/>
                <a:latin typeface="Menlo"/>
              </a:rPr>
              <a:t>,def</a:t>
            </a:r>
            <a:r>
              <a:rPr lang="zh-CN" altLang="en-US" sz="1200" b="0" i="0" dirty="0">
                <a:solidFill>
                  <a:srgbClr val="008013"/>
                </a:solidFill>
                <a:effectLst/>
                <a:latin typeface="Menlo"/>
              </a:rPr>
              <a:t>逆时针</a:t>
            </a:r>
            <a:r>
              <a:rPr lang="en-US" altLang="zh-CN" sz="1200" b="0" i="0" dirty="0">
                <a:solidFill>
                  <a:srgbClr val="008013"/>
                </a:solidFill>
                <a:effectLst/>
                <a:latin typeface="Menlo"/>
              </a:rPr>
              <a:t>+</a:t>
            </a:r>
            <a:endParaRPr lang="zh-CN" altLang="en-US"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&lt;=0 &amp;&amp; </a:t>
            </a:r>
            <a:r>
              <a:rPr lang="en-US" altLang="zh-CN" sz="1200" b="0" i="0" dirty="0" err="1">
                <a:effectLst/>
                <a:latin typeface="Menlo"/>
              </a:rPr>
              <a:t>phy_cha</a:t>
            </a:r>
            <a:r>
              <a:rPr lang="en-US" altLang="zh-CN" sz="1200" b="0" i="0" dirty="0">
                <a:effectLst/>
                <a:latin typeface="Menlo"/>
              </a:rPr>
              <a:t> &gt;=-pi/2</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&lt;-pi/2 &amp;&amp; </a:t>
            </a:r>
            <a:r>
              <a:rPr lang="en-US" altLang="zh-CN" sz="1200" b="0" i="0" dirty="0" err="1">
                <a:effectLst/>
                <a:latin typeface="Menlo"/>
              </a:rPr>
              <a:t>phy_cha</a:t>
            </a:r>
            <a:r>
              <a:rPr lang="en-US" altLang="zh-CN" sz="1200" b="0" i="0" dirty="0">
                <a:effectLst/>
                <a:latin typeface="Menlo"/>
              </a:rPr>
              <a:t> &gt;=-pi</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&lt;-pi &amp;&amp; </a:t>
            </a:r>
            <a:r>
              <a:rPr lang="en-US" altLang="zh-CN" sz="1200" b="0" i="0" dirty="0" err="1">
                <a:effectLst/>
                <a:latin typeface="Menlo"/>
              </a:rPr>
              <a:t>phy_cha</a:t>
            </a:r>
            <a:r>
              <a:rPr lang="en-US" altLang="zh-CN" sz="1200" b="0" i="0" dirty="0">
                <a:effectLst/>
                <a:latin typeface="Menlo"/>
              </a:rPr>
              <a:t> &gt;=-3*pi/2</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&lt;-3*pi/2 &amp;&amp; </a:t>
            </a:r>
            <a:r>
              <a:rPr lang="en-US" altLang="zh-CN" sz="1200" b="0" i="0" dirty="0" err="1">
                <a:effectLst/>
                <a:latin typeface="Menlo"/>
              </a:rPr>
              <a:t>phy_cha</a:t>
            </a:r>
            <a:r>
              <a:rPr lang="en-US" altLang="zh-CN" sz="1200" b="0" i="0" dirty="0">
                <a:effectLst/>
                <a:latin typeface="Menlo"/>
              </a:rPr>
              <a:t> &gt;=-2*pi</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p:txBody>
      </p:sp>
    </p:spTree>
    <p:extLst>
      <p:ext uri="{BB962C8B-B14F-4D97-AF65-F5344CB8AC3E}">
        <p14:creationId xmlns:p14="http://schemas.microsoft.com/office/powerpoint/2010/main" val="304007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23</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2304256"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en-US" altLang="zh-CN" sz="1600" dirty="0">
                <a:solidFill>
                  <a:srgbClr val="FF0000"/>
                </a:solidFill>
              </a:rPr>
              <a:t>MATLAB</a:t>
            </a:r>
            <a:r>
              <a:rPr lang="zh-CN" altLang="en-US" sz="1600" dirty="0">
                <a:solidFill>
                  <a:srgbClr val="FF0000"/>
                </a:solidFill>
              </a:rPr>
              <a:t>程序源码</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F02230B0-9DA0-3EFB-5C9F-7D5E1C3D601E}"/>
              </a:ext>
            </a:extLst>
          </p:cNvPr>
          <p:cNvPicPr>
            <a:picLocks noChangeAspect="1"/>
          </p:cNvPicPr>
          <p:nvPr/>
        </p:nvPicPr>
        <p:blipFill>
          <a:blip r:embed="rId3"/>
          <a:stretch>
            <a:fillRect/>
          </a:stretch>
        </p:blipFill>
        <p:spPr>
          <a:xfrm>
            <a:off x="704528" y="1972852"/>
            <a:ext cx="7905328" cy="4251328"/>
          </a:xfrm>
          <a:prstGeom prst="rect">
            <a:avLst/>
          </a:prstGeom>
        </p:spPr>
      </p:pic>
    </p:spTree>
    <p:extLst>
      <p:ext uri="{BB962C8B-B14F-4D97-AF65-F5344CB8AC3E}">
        <p14:creationId xmlns:p14="http://schemas.microsoft.com/office/powerpoint/2010/main" val="3389426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24</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2304256"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en-US" altLang="zh-CN" sz="1600" dirty="0">
                <a:solidFill>
                  <a:srgbClr val="FF0000"/>
                </a:solidFill>
              </a:rPr>
              <a:t>python</a:t>
            </a:r>
            <a:r>
              <a:rPr lang="zh-CN" altLang="en-US" sz="1600" dirty="0">
                <a:solidFill>
                  <a:srgbClr val="FF0000"/>
                </a:solidFill>
              </a:rPr>
              <a:t>程序源码</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DAE7457F-A600-10CF-643E-74351E767E2C}"/>
              </a:ext>
            </a:extLst>
          </p:cNvPr>
          <p:cNvPicPr>
            <a:picLocks noChangeAspect="1"/>
          </p:cNvPicPr>
          <p:nvPr/>
        </p:nvPicPr>
        <p:blipFill>
          <a:blip r:embed="rId3"/>
          <a:stretch>
            <a:fillRect/>
          </a:stretch>
        </p:blipFill>
        <p:spPr>
          <a:xfrm>
            <a:off x="936104" y="1916832"/>
            <a:ext cx="7833320" cy="4250734"/>
          </a:xfrm>
          <a:prstGeom prst="rect">
            <a:avLst/>
          </a:prstGeom>
        </p:spPr>
      </p:pic>
    </p:spTree>
    <p:extLst>
      <p:ext uri="{BB962C8B-B14F-4D97-AF65-F5344CB8AC3E}">
        <p14:creationId xmlns:p14="http://schemas.microsoft.com/office/powerpoint/2010/main" val="780787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25</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51173" y="1422557"/>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执行文件</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9" name="exe">
            <a:hlinkClick r:id="" action="ppaction://media"/>
            <a:extLst>
              <a:ext uri="{FF2B5EF4-FFF2-40B4-BE49-F238E27FC236}">
                <a16:creationId xmlns:a16="http://schemas.microsoft.com/office/drawing/2014/main" id="{903CFC3A-501F-AE6E-9B50-E01882B434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2600" y="1862064"/>
            <a:ext cx="7818363" cy="4377782"/>
          </a:xfrm>
          <a:prstGeom prst="rect">
            <a:avLst/>
          </a:prstGeom>
        </p:spPr>
      </p:pic>
    </p:spTree>
    <p:extLst>
      <p:ext uri="{BB962C8B-B14F-4D97-AF65-F5344CB8AC3E}">
        <p14:creationId xmlns:p14="http://schemas.microsoft.com/office/powerpoint/2010/main" val="959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26</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数据图像</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10" name="图片 9">
            <a:extLst>
              <a:ext uri="{FF2B5EF4-FFF2-40B4-BE49-F238E27FC236}">
                <a16:creationId xmlns:a16="http://schemas.microsoft.com/office/drawing/2014/main" id="{BB358B5B-938A-92A4-556C-08CE42A6F4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94" y="1955885"/>
            <a:ext cx="7997788" cy="4436318"/>
          </a:xfrm>
          <a:prstGeom prst="rect">
            <a:avLst/>
          </a:prstGeom>
        </p:spPr>
      </p:pic>
    </p:spTree>
    <p:extLst>
      <p:ext uri="{BB962C8B-B14F-4D97-AF65-F5344CB8AC3E}">
        <p14:creationId xmlns:p14="http://schemas.microsoft.com/office/powerpoint/2010/main" val="3553626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27</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数据图像</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87E6F941-4073-CC7E-7F52-1E354109C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094" y="1909069"/>
            <a:ext cx="8290330" cy="4598589"/>
          </a:xfrm>
          <a:prstGeom prst="rect">
            <a:avLst/>
          </a:prstGeom>
        </p:spPr>
      </p:pic>
    </p:spTree>
    <p:extLst>
      <p:ext uri="{BB962C8B-B14F-4D97-AF65-F5344CB8AC3E}">
        <p14:creationId xmlns:p14="http://schemas.microsoft.com/office/powerpoint/2010/main" val="286400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en-US" altLang="zh-CN" sz="3200" b="1" dirty="0">
                <a:solidFill>
                  <a:srgbClr val="001F5F"/>
                </a:solidFill>
                <a:latin typeface="微软雅黑" panose="020B0503020204020204" pitchFamily="34" charset="-122"/>
                <a:ea typeface="微软雅黑" panose="020B0503020204020204" pitchFamily="34" charset="-122"/>
                <a:cs typeface="Times New Roman" pitchFamily="18" charset="0"/>
              </a:rPr>
              <a:t>SW motion </a:t>
            </a:r>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分析</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28</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51810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SW motion </a:t>
              </a:r>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29</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机构动画</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motion">
            <a:hlinkClick r:id="" action="ppaction://media"/>
            <a:extLst>
              <a:ext uri="{FF2B5EF4-FFF2-40B4-BE49-F238E27FC236}">
                <a16:creationId xmlns:a16="http://schemas.microsoft.com/office/drawing/2014/main" id="{08B76836-E4C0-B1BC-743D-8B1151BCCA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8664" y="1991162"/>
            <a:ext cx="6624736" cy="4140460"/>
          </a:xfrm>
          <a:prstGeom prst="rect">
            <a:avLst/>
          </a:prstGeom>
        </p:spPr>
      </p:pic>
    </p:spTree>
    <p:extLst>
      <p:ext uri="{BB962C8B-B14F-4D97-AF65-F5344CB8AC3E}">
        <p14:creationId xmlns:p14="http://schemas.microsoft.com/office/powerpoint/2010/main" val="6166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项目背景及设计要求</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3</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372536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SW motion </a:t>
              </a:r>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30</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分析结果</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A0075074-4772-9E8D-C876-294D74915EFC}"/>
              </a:ext>
            </a:extLst>
          </p:cNvPr>
          <p:cNvPicPr>
            <a:picLocks noChangeAspect="1"/>
          </p:cNvPicPr>
          <p:nvPr/>
        </p:nvPicPr>
        <p:blipFill>
          <a:blip r:embed="rId3"/>
          <a:stretch>
            <a:fillRect/>
          </a:stretch>
        </p:blipFill>
        <p:spPr>
          <a:xfrm>
            <a:off x="440001" y="1910368"/>
            <a:ext cx="4512999" cy="1920622"/>
          </a:xfrm>
          <a:prstGeom prst="rect">
            <a:avLst/>
          </a:prstGeom>
        </p:spPr>
      </p:pic>
      <p:pic>
        <p:nvPicPr>
          <p:cNvPr id="7" name="图片 6">
            <a:extLst>
              <a:ext uri="{FF2B5EF4-FFF2-40B4-BE49-F238E27FC236}">
                <a16:creationId xmlns:a16="http://schemas.microsoft.com/office/drawing/2014/main" id="{B8DA8702-B8DB-994D-536A-0074857A1A01}"/>
              </a:ext>
            </a:extLst>
          </p:cNvPr>
          <p:cNvPicPr>
            <a:picLocks noChangeAspect="1"/>
          </p:cNvPicPr>
          <p:nvPr/>
        </p:nvPicPr>
        <p:blipFill>
          <a:blip r:embed="rId4"/>
          <a:stretch>
            <a:fillRect/>
          </a:stretch>
        </p:blipFill>
        <p:spPr>
          <a:xfrm>
            <a:off x="459448" y="3838331"/>
            <a:ext cx="4512999" cy="2009449"/>
          </a:xfrm>
          <a:prstGeom prst="rect">
            <a:avLst/>
          </a:prstGeom>
        </p:spPr>
      </p:pic>
      <p:pic>
        <p:nvPicPr>
          <p:cNvPr id="8" name="图片 7">
            <a:extLst>
              <a:ext uri="{FF2B5EF4-FFF2-40B4-BE49-F238E27FC236}">
                <a16:creationId xmlns:a16="http://schemas.microsoft.com/office/drawing/2014/main" id="{F5F72B6D-DF3F-E026-FD04-B91CEB5B0423}"/>
              </a:ext>
            </a:extLst>
          </p:cNvPr>
          <p:cNvPicPr>
            <a:picLocks noChangeAspect="1"/>
          </p:cNvPicPr>
          <p:nvPr/>
        </p:nvPicPr>
        <p:blipFill>
          <a:blip r:embed="rId5"/>
          <a:stretch>
            <a:fillRect/>
          </a:stretch>
        </p:blipFill>
        <p:spPr>
          <a:xfrm>
            <a:off x="5154210" y="1912093"/>
            <a:ext cx="4466471" cy="1917172"/>
          </a:xfrm>
          <a:prstGeom prst="rect">
            <a:avLst/>
          </a:prstGeom>
        </p:spPr>
      </p:pic>
      <p:pic>
        <p:nvPicPr>
          <p:cNvPr id="9" name="图片 8">
            <a:extLst>
              <a:ext uri="{FF2B5EF4-FFF2-40B4-BE49-F238E27FC236}">
                <a16:creationId xmlns:a16="http://schemas.microsoft.com/office/drawing/2014/main" id="{2FDC69C9-27AE-C357-B723-228D68B86BF4}"/>
              </a:ext>
            </a:extLst>
          </p:cNvPr>
          <p:cNvPicPr>
            <a:picLocks noChangeAspect="1"/>
          </p:cNvPicPr>
          <p:nvPr/>
        </p:nvPicPr>
        <p:blipFill>
          <a:blip r:embed="rId6"/>
          <a:stretch>
            <a:fillRect/>
          </a:stretch>
        </p:blipFill>
        <p:spPr>
          <a:xfrm>
            <a:off x="5136276" y="3864971"/>
            <a:ext cx="4466471" cy="1876743"/>
          </a:xfrm>
          <a:prstGeom prst="rect">
            <a:avLst/>
          </a:prstGeom>
        </p:spPr>
      </p:pic>
    </p:spTree>
    <p:extLst>
      <p:ext uri="{BB962C8B-B14F-4D97-AF65-F5344CB8AC3E}">
        <p14:creationId xmlns:p14="http://schemas.microsoft.com/office/powerpoint/2010/main" val="4253700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开源与致谢</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31</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82709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项目开源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32</a:t>
            </a:fld>
            <a:endParaRPr lang="en-US" dirty="0"/>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A1732494-6EC6-BE12-1B9D-EFCFB76E892C}"/>
              </a:ext>
            </a:extLst>
          </p:cNvPr>
          <p:cNvPicPr>
            <a:picLocks noChangeAspect="1"/>
          </p:cNvPicPr>
          <p:nvPr/>
        </p:nvPicPr>
        <p:blipFill>
          <a:blip r:embed="rId3"/>
          <a:stretch>
            <a:fillRect/>
          </a:stretch>
        </p:blipFill>
        <p:spPr>
          <a:xfrm>
            <a:off x="838695" y="1849366"/>
            <a:ext cx="7833320" cy="4639302"/>
          </a:xfrm>
          <a:prstGeom prst="rect">
            <a:avLst/>
          </a:prstGeom>
        </p:spPr>
      </p:pic>
      <p:sp>
        <p:nvSpPr>
          <p:cNvPr id="12" name="文本框 11">
            <a:extLst>
              <a:ext uri="{FF2B5EF4-FFF2-40B4-BE49-F238E27FC236}">
                <a16:creationId xmlns:a16="http://schemas.microsoft.com/office/drawing/2014/main" id="{3EE8F694-8C3D-5D53-36DB-EA5AC10E7F00}"/>
              </a:ext>
            </a:extLst>
          </p:cNvPr>
          <p:cNvSpPr txBox="1"/>
          <p:nvPr/>
        </p:nvSpPr>
        <p:spPr>
          <a:xfrm>
            <a:off x="1640632" y="1372125"/>
            <a:ext cx="6624736" cy="369332"/>
          </a:xfrm>
          <a:prstGeom prst="rect">
            <a:avLst/>
          </a:prstGeom>
          <a:noFill/>
        </p:spPr>
        <p:txBody>
          <a:bodyPr wrap="square">
            <a:spAutoFit/>
          </a:bodyPr>
          <a:lstStyle/>
          <a:p>
            <a:r>
              <a:rPr lang="en-US" altLang="zh-CN" dirty="0" err="1">
                <a:hlinkClick r:id="rId4"/>
              </a:rPr>
              <a:t>WZRforcontrol</a:t>
            </a:r>
            <a:r>
              <a:rPr lang="en-US" altLang="zh-CN" dirty="0">
                <a:hlinkClick r:id="rId4"/>
              </a:rPr>
              <a:t>/</a:t>
            </a:r>
            <a:r>
              <a:rPr lang="en-US" altLang="zh-CN" dirty="0" err="1">
                <a:hlinkClick r:id="rId4"/>
              </a:rPr>
              <a:t>YSU_JY_B_ks</a:t>
            </a:r>
            <a:r>
              <a:rPr lang="en-US" altLang="zh-CN" dirty="0">
                <a:hlinkClick r:id="rId4"/>
              </a:rPr>
              <a:t> at master (github.com)</a:t>
            </a:r>
            <a:endParaRPr lang="zh-CN" altLang="en-US" dirty="0"/>
          </a:p>
        </p:txBody>
      </p:sp>
    </p:spTree>
    <p:extLst>
      <p:ext uri="{BB962C8B-B14F-4D97-AF65-F5344CB8AC3E}">
        <p14:creationId xmlns:p14="http://schemas.microsoft.com/office/powerpoint/2010/main" val="3635066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致谢</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33</a:t>
            </a:fld>
            <a:endParaRPr lang="en-US" dirty="0"/>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7" name="文本框 6">
            <a:extLst>
              <a:ext uri="{FF2B5EF4-FFF2-40B4-BE49-F238E27FC236}">
                <a16:creationId xmlns:a16="http://schemas.microsoft.com/office/drawing/2014/main" id="{71C8C1BC-6517-BD24-0834-B939DCE15675}"/>
              </a:ext>
            </a:extLst>
          </p:cNvPr>
          <p:cNvSpPr txBox="1"/>
          <p:nvPr/>
        </p:nvSpPr>
        <p:spPr>
          <a:xfrm>
            <a:off x="4201205" y="2249487"/>
            <a:ext cx="4896544" cy="2031325"/>
          </a:xfrm>
          <a:prstGeom prst="rect">
            <a:avLst/>
          </a:prstGeom>
          <a:noFill/>
        </p:spPr>
        <p:txBody>
          <a:bodyPr wrap="square">
            <a:spAutoFit/>
          </a:bodyPr>
          <a:lstStyle/>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在此，感谢潘登老师的指导，帮助解决了设计代码时的疑惑</a:t>
            </a:r>
            <a:endParaRPr lang="en-US" altLang="zh-CN" b="0" dirty="0">
              <a:solidFill>
                <a:srgbClr val="383A42"/>
              </a:solidFill>
              <a:effectLst/>
              <a:highlight>
                <a:srgbClr val="FAFAFA"/>
              </a:highlight>
              <a:latin typeface="Consolas" panose="020B0609020204030204" pitchFamily="49" charset="0"/>
            </a:endParaRPr>
          </a:p>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感谢组员李亮、秦子越等对代码设计时以身试数，帮助修改代码中的</a:t>
            </a:r>
            <a:r>
              <a:rPr lang="en-US" altLang="zh-CN" b="0" dirty="0">
                <a:solidFill>
                  <a:srgbClr val="383A42"/>
                </a:solidFill>
                <a:effectLst/>
                <a:highlight>
                  <a:srgbClr val="FAFAFA"/>
                </a:highlight>
                <a:latin typeface="Consolas" panose="020B0609020204030204" pitchFamily="49" charset="0"/>
              </a:rPr>
              <a:t>BUG</a:t>
            </a:r>
          </a:p>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感谢学校提供的课设机会，可以对自己的理论知识进行检验和应用，锻炼了我这三脚猫的</a:t>
            </a:r>
            <a:r>
              <a:rPr lang="en-US" altLang="zh-CN" b="0" dirty="0">
                <a:solidFill>
                  <a:srgbClr val="383A42"/>
                </a:solidFill>
                <a:effectLst/>
                <a:highlight>
                  <a:srgbClr val="FAFAFA"/>
                </a:highlight>
                <a:latin typeface="Consolas" panose="020B0609020204030204" pitchFamily="49" charset="0"/>
              </a:rPr>
              <a:t>coding</a:t>
            </a:r>
            <a:r>
              <a:rPr lang="zh-CN" altLang="en-US" b="0" dirty="0">
                <a:solidFill>
                  <a:srgbClr val="383A42"/>
                </a:solidFill>
                <a:effectLst/>
                <a:highlight>
                  <a:srgbClr val="FAFAFA"/>
                </a:highlight>
                <a:latin typeface="Consolas" panose="020B0609020204030204" pitchFamily="49" charset="0"/>
              </a:rPr>
              <a:t>能力，也算之前成图的老底还能吃</a:t>
            </a:r>
            <a:endParaRPr lang="en-US" altLang="zh-CN" b="0" dirty="0">
              <a:solidFill>
                <a:srgbClr val="383A42"/>
              </a:solidFill>
              <a:effectLst/>
              <a:highlight>
                <a:srgbClr val="FAFAFA"/>
              </a:highlight>
              <a:latin typeface="Consolas" panose="020B0609020204030204" pitchFamily="49" charset="0"/>
            </a:endParaRPr>
          </a:p>
        </p:txBody>
      </p:sp>
    </p:spTree>
    <p:extLst>
      <p:ext uri="{BB962C8B-B14F-4D97-AF65-F5344CB8AC3E}">
        <p14:creationId xmlns:p14="http://schemas.microsoft.com/office/powerpoint/2010/main" val="3507087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0E2F3A5-5D8E-344B-1F9C-51CF87719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TextBox 11">
            <a:extLst>
              <a:ext uri="{FF2B5EF4-FFF2-40B4-BE49-F238E27FC236}">
                <a16:creationId xmlns:a16="http://schemas.microsoft.com/office/drawing/2014/main" id="{CEA7C668-416A-E663-C146-90E04D27BFA4}"/>
              </a:ext>
            </a:extLst>
          </p:cNvPr>
          <p:cNvSpPr txBox="1"/>
          <p:nvPr/>
        </p:nvSpPr>
        <p:spPr>
          <a:xfrm>
            <a:off x="1327909" y="2896496"/>
            <a:ext cx="7250181" cy="584775"/>
          </a:xfrm>
          <a:prstGeom prst="rect">
            <a:avLst/>
          </a:prstGeom>
          <a:noFill/>
        </p:spPr>
        <p:txBody>
          <a:bodyPr wrap="square" rtlCol="0">
            <a:spAutoFit/>
          </a:bodyPr>
          <a:lstStyle/>
          <a:p>
            <a:pPr marL="179705" lvl="1" algn="ctr" defTabSz="863600"/>
            <a:r>
              <a:rPr lang="zh-CN" altLang="en-US" sz="3200" b="1" dirty="0">
                <a:solidFill>
                  <a:srgbClr val="808080"/>
                </a:solidFill>
                <a:latin typeface="微软雅黑" panose="020B0503020204020204" pitchFamily="34" charset="-122"/>
                <a:ea typeface="微软雅黑" panose="020B0503020204020204" pitchFamily="34" charset="-122"/>
                <a:cs typeface="Times New Roman" pitchFamily="18" charset="0"/>
              </a:rPr>
              <a:t>小型精刨机主切削运动机构</a:t>
            </a:r>
          </a:p>
        </p:txBody>
      </p:sp>
      <p:sp>
        <p:nvSpPr>
          <p:cNvPr id="5" name="TextBox 11">
            <a:extLst>
              <a:ext uri="{FF2B5EF4-FFF2-40B4-BE49-F238E27FC236}">
                <a16:creationId xmlns:a16="http://schemas.microsoft.com/office/drawing/2014/main" id="{4D3AFAD1-F49F-EE0C-F449-3EBB1D1F8747}"/>
              </a:ext>
            </a:extLst>
          </p:cNvPr>
          <p:cNvSpPr txBox="1"/>
          <p:nvPr/>
        </p:nvSpPr>
        <p:spPr>
          <a:xfrm>
            <a:off x="632520" y="2153747"/>
            <a:ext cx="8352929" cy="646331"/>
          </a:xfrm>
          <a:prstGeom prst="rect">
            <a:avLst/>
          </a:prstGeom>
          <a:noFill/>
        </p:spPr>
        <p:txBody>
          <a:bodyPr wrap="square" rtlCol="0">
            <a:spAutoFit/>
          </a:bodyPr>
          <a:lstStyle/>
          <a:p>
            <a:pPr marL="179705" lvl="1" algn="ctr" defTabSz="863600"/>
            <a:r>
              <a:rPr lang="zh-CN" altLang="en-US" sz="3600" b="1" dirty="0">
                <a:solidFill>
                  <a:srgbClr val="002060"/>
                </a:solidFill>
                <a:latin typeface="微软雅黑" panose="020B0503020204020204" pitchFamily="34" charset="-122"/>
                <a:ea typeface="微软雅黑" panose="020B0503020204020204" pitchFamily="34" charset="-122"/>
                <a:cs typeface="Times New Roman" pitchFamily="18" charset="0"/>
              </a:rPr>
              <a:t>请批评指正</a:t>
            </a:r>
          </a:p>
        </p:txBody>
      </p:sp>
      <p:sp>
        <p:nvSpPr>
          <p:cNvPr id="8" name="TextBox 11">
            <a:extLst>
              <a:ext uri="{FF2B5EF4-FFF2-40B4-BE49-F238E27FC236}">
                <a16:creationId xmlns:a16="http://schemas.microsoft.com/office/drawing/2014/main" id="{776FC07E-5591-49A1-BB98-EB293A2164C8}"/>
              </a:ext>
            </a:extLst>
          </p:cNvPr>
          <p:cNvSpPr txBox="1"/>
          <p:nvPr/>
        </p:nvSpPr>
        <p:spPr>
          <a:xfrm>
            <a:off x="1616610" y="4008720"/>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9" name="矩形 8">
            <a:extLst>
              <a:ext uri="{FF2B5EF4-FFF2-40B4-BE49-F238E27FC236}">
                <a16:creationId xmlns:a16="http://schemas.microsoft.com/office/drawing/2014/main" id="{80D8EF92-D476-C913-EA69-65B795BE8CEB}"/>
              </a:ext>
            </a:extLst>
          </p:cNvPr>
          <p:cNvSpPr/>
          <p:nvPr/>
        </p:nvSpPr>
        <p:spPr>
          <a:xfrm>
            <a:off x="1352997" y="2812287"/>
            <a:ext cx="7200000" cy="72000"/>
          </a:xfrm>
          <a:prstGeom prst="rect">
            <a:avLst/>
          </a:prstGeom>
          <a:solidFill>
            <a:srgbClr val="002060"/>
          </a:solidFill>
        </p:spPr>
        <p:txBody>
          <a:bodyPr rtlCol="0" anchor="ctr">
            <a:spAutoFit/>
          </a:bodyPr>
          <a:lstStyle/>
          <a:p>
            <a:pPr algn="ct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259B8965-0F7A-A28B-22D6-D20C37A01A60}"/>
              </a:ext>
            </a:extLst>
          </p:cNvPr>
          <p:cNvSpPr>
            <a:spLocks noGrp="1"/>
          </p:cNvSpPr>
          <p:nvPr>
            <p:ph type="sldNum" sz="quarter" idx="10"/>
          </p:nvPr>
        </p:nvSpPr>
        <p:spPr/>
        <p:txBody>
          <a:bodyPr/>
          <a:lstStyle/>
          <a:p>
            <a:fld id="{3086E05B-AA1A-458A-80C6-C7058BEE921C}" type="slidenum">
              <a:rPr lang="en-US" smtClean="0">
                <a:solidFill>
                  <a:srgbClr val="000000"/>
                </a:solidFill>
              </a:rPr>
              <a:pPr/>
              <a:t>34</a:t>
            </a:fld>
            <a:endParaRPr lang="en-US" dirty="0">
              <a:solidFill>
                <a:srgbClr val="000000"/>
              </a:solidFill>
            </a:endParaRPr>
          </a:p>
        </p:txBody>
      </p:sp>
      <p:sp>
        <p:nvSpPr>
          <p:cNvPr id="6" name="文本框 5">
            <a:extLst>
              <a:ext uri="{FF2B5EF4-FFF2-40B4-BE49-F238E27FC236}">
                <a16:creationId xmlns:a16="http://schemas.microsoft.com/office/drawing/2014/main" id="{BD801533-6117-2010-3990-F5A2C7ABE2E0}"/>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11" name="TextBox 12">
            <a:extLst>
              <a:ext uri="{FF2B5EF4-FFF2-40B4-BE49-F238E27FC236}">
                <a16:creationId xmlns:a16="http://schemas.microsoft.com/office/drawing/2014/main" id="{C983D311-4B0B-0383-AC88-CB76C6F1FB2C}"/>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3" name="文本框 7">
            <a:extLst>
              <a:ext uri="{FF2B5EF4-FFF2-40B4-BE49-F238E27FC236}">
                <a16:creationId xmlns:a16="http://schemas.microsoft.com/office/drawing/2014/main" id="{5176B7B2-5A4F-2735-54F9-FF6F52721EE6}"/>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Tree>
    <p:extLst>
      <p:ext uri="{BB962C8B-B14F-4D97-AF65-F5344CB8AC3E}">
        <p14:creationId xmlns:p14="http://schemas.microsoft.com/office/powerpoint/2010/main" val="94860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项目背景及设计要求</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4</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1" name="文本框 20">
            <a:extLst>
              <a:ext uri="{FF2B5EF4-FFF2-40B4-BE49-F238E27FC236}">
                <a16:creationId xmlns:a16="http://schemas.microsoft.com/office/drawing/2014/main" id="{FCA2634C-5270-9B48-5A29-DC10A19EB95C}"/>
              </a:ext>
            </a:extLst>
          </p:cNvPr>
          <p:cNvSpPr txBox="1"/>
          <p:nvPr/>
        </p:nvSpPr>
        <p:spPr>
          <a:xfrm>
            <a:off x="704528" y="1823988"/>
            <a:ext cx="8208912" cy="646331"/>
          </a:xfrm>
          <a:prstGeom prst="rect">
            <a:avLst/>
          </a:prstGeom>
          <a:noFill/>
        </p:spPr>
        <p:txBody>
          <a:bodyPr wrap="square">
            <a:spAutoFit/>
          </a:bodyPr>
          <a:lstStyle/>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该小型精刨机拟用于精密零件的截面长槽的精加工，对其主切削运动机构的机械运动简图的设计方案进行分析评价与决策。</a:t>
            </a:r>
          </a:p>
        </p:txBody>
      </p:sp>
      <p:sp>
        <p:nvSpPr>
          <p:cNvPr id="30" name="文本框 29">
            <a:extLst>
              <a:ext uri="{FF2B5EF4-FFF2-40B4-BE49-F238E27FC236}">
                <a16:creationId xmlns:a16="http://schemas.microsoft.com/office/drawing/2014/main" id="{62A2A88F-0B49-D0E6-57DB-3D4A6C201BB7}"/>
              </a:ext>
            </a:extLst>
          </p:cNvPr>
          <p:cNvSpPr txBox="1"/>
          <p:nvPr/>
        </p:nvSpPr>
        <p:spPr>
          <a:xfrm>
            <a:off x="4736976" y="2834443"/>
            <a:ext cx="4954002" cy="3416320"/>
          </a:xfrm>
          <a:prstGeom prst="rect">
            <a:avLst/>
          </a:prstGeom>
          <a:noFill/>
        </p:spPr>
        <p:txBody>
          <a:bodyPr wrap="square">
            <a:spAutoFit/>
          </a:bodyPr>
          <a:lstStyle/>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要求主切削运动机构能使刨刀作往复直线运动。在工作行程时，刨刀速度要平稳，近可能接近等速，在空回行程时，刨刀快速退回，即要有急回作用。具有良好的传力性能，结构简单，动作轻便灵活。主要设计参数如下：</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直线刨削行程</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H=400mm</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工件刨削长度</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L=320MM</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行程速比系数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K=1.41</a:t>
            </a:r>
            <a:endParaRPr lang="en-US" altLang="zh-CN" b="1" dirty="0">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每分钟往复切削运动的次数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n=72</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次</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/min </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切削阻力</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Fr=4500N    </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滑枕导路支承面离安装平面的距离需控制在</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1000mm</a:t>
            </a: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之内。</a:t>
            </a:r>
            <a:endParaRPr kumimoji="0" lang="zh-CN" altLang="zh-CN" sz="18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pic>
        <p:nvPicPr>
          <p:cNvPr id="31" name="Picture 2">
            <a:extLst>
              <a:ext uri="{FF2B5EF4-FFF2-40B4-BE49-F238E27FC236}">
                <a16:creationId xmlns:a16="http://schemas.microsoft.com/office/drawing/2014/main" id="{F36A9625-92F8-C8DF-147B-8AA401C11CEB}"/>
              </a:ext>
            </a:extLst>
          </p:cNvPr>
          <p:cNvPicPr>
            <a:picLocks noChangeAspect="1"/>
          </p:cNvPicPr>
          <p:nvPr/>
        </p:nvPicPr>
        <p:blipFill>
          <a:blip r:embed="rId3"/>
          <a:stretch>
            <a:fillRect/>
          </a:stretch>
        </p:blipFill>
        <p:spPr>
          <a:xfrm>
            <a:off x="247554" y="2476245"/>
            <a:ext cx="4241142" cy="3682529"/>
          </a:xfrm>
          <a:prstGeom prst="rect">
            <a:avLst/>
          </a:prstGeom>
          <a:noFill/>
          <a:ln w="9525">
            <a:noFill/>
          </a:ln>
        </p:spPr>
      </p:pic>
      <p:pic>
        <p:nvPicPr>
          <p:cNvPr id="32" name="Picture 3">
            <a:extLst>
              <a:ext uri="{FF2B5EF4-FFF2-40B4-BE49-F238E27FC236}">
                <a16:creationId xmlns:a16="http://schemas.microsoft.com/office/drawing/2014/main" id="{0DF04422-F47D-E44A-9933-5A65E24306B6}"/>
              </a:ext>
            </a:extLst>
          </p:cNvPr>
          <p:cNvPicPr>
            <a:picLocks noChangeAspect="1"/>
          </p:cNvPicPr>
          <p:nvPr/>
        </p:nvPicPr>
        <p:blipFill>
          <a:blip r:embed="rId4"/>
          <a:srcRect r="13297"/>
          <a:stretch>
            <a:fillRect/>
          </a:stretch>
        </p:blipFill>
        <p:spPr>
          <a:xfrm>
            <a:off x="2541198" y="3760870"/>
            <a:ext cx="2071638" cy="2562851"/>
          </a:xfrm>
          <a:prstGeom prst="rect">
            <a:avLst/>
          </a:prstGeom>
          <a:noFill/>
          <a:ln w="9525">
            <a:noFill/>
          </a:ln>
        </p:spPr>
      </p:pic>
      <p:sp>
        <p:nvSpPr>
          <p:cNvPr id="35" name="矩形: 圆角 34">
            <a:extLst>
              <a:ext uri="{FF2B5EF4-FFF2-40B4-BE49-F238E27FC236}">
                <a16:creationId xmlns:a16="http://schemas.microsoft.com/office/drawing/2014/main" id="{577328E3-73AA-1FF3-62EE-896FD7F81CD0}"/>
              </a:ext>
            </a:extLst>
          </p:cNvPr>
          <p:cNvSpPr/>
          <p:nvPr/>
        </p:nvSpPr>
        <p:spPr>
          <a:xfrm>
            <a:off x="497865" y="1428864"/>
            <a:ext cx="4674279"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设计题目：小型精刨机主切削运动机构的设计</a:t>
            </a:r>
          </a:p>
        </p:txBody>
      </p:sp>
      <p:sp>
        <p:nvSpPr>
          <p:cNvPr id="36" name="矩形: 圆角 35">
            <a:extLst>
              <a:ext uri="{FF2B5EF4-FFF2-40B4-BE49-F238E27FC236}">
                <a16:creationId xmlns:a16="http://schemas.microsoft.com/office/drawing/2014/main" id="{CED9A275-1F36-FCE9-8F2B-211B32EA76FE}"/>
              </a:ext>
            </a:extLst>
          </p:cNvPr>
          <p:cNvSpPr/>
          <p:nvPr/>
        </p:nvSpPr>
        <p:spPr>
          <a:xfrm>
            <a:off x="6033121" y="2535672"/>
            <a:ext cx="2376264"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设计的主要功能要求</a:t>
            </a:r>
          </a:p>
        </p:txBody>
      </p:sp>
    </p:spTree>
    <p:extLst>
      <p:ext uri="{BB962C8B-B14F-4D97-AF65-F5344CB8AC3E}">
        <p14:creationId xmlns:p14="http://schemas.microsoft.com/office/powerpoint/2010/main" val="22734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项目背景及设计要求</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5</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EEF6CAA6-0766-A58B-DB5C-D67F93701360}"/>
              </a:ext>
            </a:extLst>
          </p:cNvPr>
          <p:cNvGraphicFramePr>
            <a:graphicFrameLocks noChangeAspect="1"/>
          </p:cNvGraphicFramePr>
          <p:nvPr>
            <p:extLst>
              <p:ext uri="{D42A27DB-BD31-4B8C-83A1-F6EECF244321}">
                <p14:modId xmlns:p14="http://schemas.microsoft.com/office/powerpoint/2010/main" val="1524076818"/>
              </p:ext>
            </p:extLst>
          </p:nvPr>
        </p:nvGraphicFramePr>
        <p:xfrm>
          <a:off x="5452075" y="2939584"/>
          <a:ext cx="2612382" cy="638796"/>
        </p:xfrm>
        <a:graphic>
          <a:graphicData uri="http://schemas.openxmlformats.org/presentationml/2006/ole">
            <mc:AlternateContent xmlns:mc="http://schemas.openxmlformats.org/markup-compatibility/2006">
              <mc:Choice xmlns:v="urn:schemas-microsoft-com:vml" Requires="v">
                <p:oleObj name="AxMath" r:id="rId3" imgW="1741588" imgH="425864" progId="Equation.AxMath">
                  <p:embed/>
                </p:oleObj>
              </mc:Choice>
              <mc:Fallback>
                <p:oleObj name="AxMath" r:id="rId3" imgW="1741588" imgH="425864" progId="Equation.AxMat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075" y="2939584"/>
                        <a:ext cx="2612382" cy="638796"/>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AEA0FCDA-2BE1-8833-7420-8BCCD7CF3070}"/>
              </a:ext>
            </a:extLst>
          </p:cNvPr>
          <p:cNvGraphicFramePr>
            <a:graphicFrameLocks noChangeAspect="1"/>
          </p:cNvGraphicFramePr>
          <p:nvPr>
            <p:extLst>
              <p:ext uri="{D42A27DB-BD31-4B8C-83A1-F6EECF244321}">
                <p14:modId xmlns:p14="http://schemas.microsoft.com/office/powerpoint/2010/main" val="1265321039"/>
              </p:ext>
            </p:extLst>
          </p:nvPr>
        </p:nvGraphicFramePr>
        <p:xfrm>
          <a:off x="5452075" y="3616190"/>
          <a:ext cx="2563754" cy="984405"/>
        </p:xfrm>
        <a:graphic>
          <a:graphicData uri="http://schemas.openxmlformats.org/presentationml/2006/ole">
            <mc:AlternateContent xmlns:mc="http://schemas.openxmlformats.org/markup-compatibility/2006">
              <mc:Choice xmlns:v="urn:schemas-microsoft-com:vml" Requires="v">
                <p:oleObj name="AxMath" r:id="rId5" imgW="1709169" imgH="656270" progId="Equation.AxMath">
                  <p:embed/>
                </p:oleObj>
              </mc:Choice>
              <mc:Fallback>
                <p:oleObj name="AxMath" r:id="rId5" imgW="1709169" imgH="656270" progId="Equation.AxMath">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075" y="3616190"/>
                        <a:ext cx="2563754" cy="984405"/>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58DEBE7-58F9-CED6-522E-6215DAAEDEAB}"/>
              </a:ext>
            </a:extLst>
          </p:cNvPr>
          <p:cNvGraphicFramePr>
            <a:graphicFrameLocks noChangeAspect="1"/>
          </p:cNvGraphicFramePr>
          <p:nvPr>
            <p:extLst>
              <p:ext uri="{D42A27DB-BD31-4B8C-83A1-F6EECF244321}">
                <p14:modId xmlns:p14="http://schemas.microsoft.com/office/powerpoint/2010/main" val="2720935286"/>
              </p:ext>
            </p:extLst>
          </p:nvPr>
        </p:nvGraphicFramePr>
        <p:xfrm>
          <a:off x="5681184" y="4989735"/>
          <a:ext cx="2105537" cy="342617"/>
        </p:xfrm>
        <a:graphic>
          <a:graphicData uri="http://schemas.openxmlformats.org/presentationml/2006/ole">
            <mc:AlternateContent xmlns:mc="http://schemas.openxmlformats.org/markup-compatibility/2006">
              <mc:Choice xmlns:v="urn:schemas-microsoft-com:vml" Requires="v">
                <p:oleObj name="AxMath" r:id="rId7" imgW="1403691" imgH="228411" progId="Equation.AxMath">
                  <p:embed/>
                </p:oleObj>
              </mc:Choice>
              <mc:Fallback>
                <p:oleObj name="AxMath" r:id="rId7" imgW="1403691" imgH="228411" progId="Equation.AxMath">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184" y="4989735"/>
                        <a:ext cx="2105537" cy="342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545C0DB4-6F6C-AB8B-B4FE-6B17FFBD3AEB}"/>
                  </a:ext>
                </a:extLst>
              </p:cNvPr>
              <p:cNvSpPr>
                <a:spLocks noChangeArrowheads="1"/>
              </p:cNvSpPr>
              <p:nvPr/>
            </p:nvSpPr>
            <p:spPr bwMode="auto">
              <a:xfrm>
                <a:off x="560512" y="1842174"/>
                <a:ext cx="8940268" cy="1049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由公式</a:t>
                </a:r>
                <a14:m>
                  <m:oMath xmlns:m="http://schemas.openxmlformats.org/officeDocument/2006/math">
                    <m:r>
                      <m:rPr>
                        <m:sty m:val="p"/>
                      </m:rPr>
                      <a:rPr lang="zh-CN" altLang="zh-CN">
                        <a:latin typeface="Cambria Math" panose="02040503050406030204" pitchFamily="18" charset="0"/>
                      </a:rPr>
                      <m:t>θ</m:t>
                    </m:r>
                    <m:r>
                      <a:rPr lang="en-US" altLang="zh-CN">
                        <a:latin typeface="Cambria Math" panose="02040503050406030204" pitchFamily="18" charset="0"/>
                      </a:rPr>
                      <m:t>=180</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𝐾</m:t>
                        </m:r>
                        <m:r>
                          <a:rPr lang="en-US" altLang="zh-CN" i="1">
                            <a:latin typeface="Cambria Math" panose="02040503050406030204" pitchFamily="18" charset="0"/>
                          </a:rPr>
                          <m:t>−1</m:t>
                        </m:r>
                      </m:num>
                      <m:den>
                        <m:r>
                          <a:rPr lang="en-US" altLang="zh-CN" i="1">
                            <a:latin typeface="Cambria Math" panose="02040503050406030204" pitchFamily="18" charset="0"/>
                          </a:rPr>
                          <m:t>𝐾</m:t>
                        </m:r>
                        <m:r>
                          <a:rPr lang="en-US" altLang="zh-CN" i="1">
                            <a:latin typeface="Cambria Math" panose="02040503050406030204" pitchFamily="18" charset="0"/>
                          </a:rPr>
                          <m:t>+1</m:t>
                        </m:r>
                      </m:den>
                    </m:f>
                  </m:oMath>
                </a14:m>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，及行程</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H=</a:t>
                </a:r>
                <a:r>
                  <a:rPr kumimoji="0" lang="en-US" altLang="zh-CN" b="0" i="0" u="sng"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400 </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可得该装置的极位夹角</a:t>
                </a:r>
                <a14:m>
                  <m:oMath xmlns:m="http://schemas.openxmlformats.org/officeDocument/2006/math">
                    <m:r>
                      <m:rPr>
                        <m:sty m:val="p"/>
                      </m:rPr>
                      <a:rPr lang="zh-CN" altLang="zh-CN">
                        <a:latin typeface="Cambria Math" panose="02040503050406030204" pitchFamily="18" charset="0"/>
                      </a:rPr>
                      <m:t>θ</m:t>
                    </m:r>
                    <m:r>
                      <a:rPr lang="zh-CN" altLang="zh-CN" i="1">
                        <a:latin typeface="Cambria Math" panose="02040503050406030204" pitchFamily="18" charset="0"/>
                      </a:rPr>
                      <m:t> </m:t>
                    </m:r>
                  </m:oMath>
                </a14:m>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sng"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30.62 </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，从而可计算其他构件尺寸及原动件角速度：</a:t>
                </a:r>
                <a:endParaRPr kumimoji="0" lang="zh-CN" altLang="en-US"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4">
                <a:extLst>
                  <a:ext uri="{FF2B5EF4-FFF2-40B4-BE49-F238E27FC236}">
                    <a16:creationId xmlns:a16="http://schemas.microsoft.com/office/drawing/2014/main" id="{545C0DB4-6F6C-AB8B-B4FE-6B17FFBD3AEB}"/>
                  </a:ext>
                </a:extLst>
              </p:cNvPr>
              <p:cNvSpPr>
                <a:spLocks noRot="1" noChangeAspect="1" noMove="1" noResize="1" noEditPoints="1" noAdjustHandles="1" noChangeArrowheads="1" noChangeShapeType="1" noTextEdit="1"/>
              </p:cNvSpPr>
              <p:nvPr/>
            </p:nvSpPr>
            <p:spPr bwMode="auto">
              <a:xfrm>
                <a:off x="560512" y="1842174"/>
                <a:ext cx="8940268" cy="1049775"/>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Rectangle 6">
            <a:extLst>
              <a:ext uri="{FF2B5EF4-FFF2-40B4-BE49-F238E27FC236}">
                <a16:creationId xmlns:a16="http://schemas.microsoft.com/office/drawing/2014/main" id="{110AD46E-9657-AFAE-C237-18BD79BB8C5E}"/>
              </a:ext>
            </a:extLst>
          </p:cNvPr>
          <p:cNvSpPr>
            <a:spLocks noChangeArrowheads="1"/>
          </p:cNvSpPr>
          <p:nvPr/>
        </p:nvSpPr>
        <p:spPr bwMode="auto">
          <a:xfrm>
            <a:off x="560512" y="4108393"/>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Picture 2">
            <a:extLst>
              <a:ext uri="{FF2B5EF4-FFF2-40B4-BE49-F238E27FC236}">
                <a16:creationId xmlns:a16="http://schemas.microsoft.com/office/drawing/2014/main" id="{FBACA0E8-ED2C-C189-19EA-06A1CFD0FAC1}"/>
              </a:ext>
            </a:extLst>
          </p:cNvPr>
          <p:cNvPicPr>
            <a:picLocks noChangeAspect="1"/>
          </p:cNvPicPr>
          <p:nvPr/>
        </p:nvPicPr>
        <p:blipFill>
          <a:blip r:embed="rId10"/>
          <a:stretch>
            <a:fillRect/>
          </a:stretch>
        </p:blipFill>
        <p:spPr>
          <a:xfrm>
            <a:off x="1156128" y="2878272"/>
            <a:ext cx="3524453" cy="3060184"/>
          </a:xfrm>
          <a:prstGeom prst="rect">
            <a:avLst/>
          </a:prstGeom>
          <a:noFill/>
          <a:ln w="9525">
            <a:noFill/>
          </a:ln>
        </p:spPr>
      </p:pic>
      <p:pic>
        <p:nvPicPr>
          <p:cNvPr id="17" name="Picture 3">
            <a:extLst>
              <a:ext uri="{FF2B5EF4-FFF2-40B4-BE49-F238E27FC236}">
                <a16:creationId xmlns:a16="http://schemas.microsoft.com/office/drawing/2014/main" id="{7A4068E4-7FC0-C129-9FB2-82C8573CD7F8}"/>
              </a:ext>
            </a:extLst>
          </p:cNvPr>
          <p:cNvPicPr>
            <a:picLocks noChangeAspect="1"/>
          </p:cNvPicPr>
          <p:nvPr/>
        </p:nvPicPr>
        <p:blipFill>
          <a:blip r:embed="rId11"/>
          <a:srcRect r="13297"/>
          <a:stretch>
            <a:fillRect/>
          </a:stretch>
        </p:blipFill>
        <p:spPr>
          <a:xfrm>
            <a:off x="3167213" y="3984569"/>
            <a:ext cx="1513368" cy="1872208"/>
          </a:xfrm>
          <a:prstGeom prst="rect">
            <a:avLst/>
          </a:prstGeom>
          <a:noFill/>
          <a:ln w="9525">
            <a:noFill/>
          </a:ln>
        </p:spPr>
      </p:pic>
      <p:sp>
        <p:nvSpPr>
          <p:cNvPr id="20" name="矩形: 圆角 19">
            <a:extLst>
              <a:ext uri="{FF2B5EF4-FFF2-40B4-BE49-F238E27FC236}">
                <a16:creationId xmlns:a16="http://schemas.microsoft.com/office/drawing/2014/main" id="{9CC8DAA1-9964-EC12-5B40-EB874A22F02B}"/>
              </a:ext>
            </a:extLst>
          </p:cNvPr>
          <p:cNvSpPr/>
          <p:nvPr/>
        </p:nvSpPr>
        <p:spPr>
          <a:xfrm>
            <a:off x="992560" y="1487868"/>
            <a:ext cx="1512168"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模型的建立</a:t>
            </a:r>
          </a:p>
        </p:txBody>
      </p:sp>
    </p:spTree>
    <p:extLst>
      <p:ext uri="{BB962C8B-B14F-4D97-AF65-F5344CB8AC3E}">
        <p14:creationId xmlns:p14="http://schemas.microsoft.com/office/powerpoint/2010/main" val="367536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图解法</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6</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33766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7</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5" name="图片 4">
            <a:extLst>
              <a:ext uri="{FF2B5EF4-FFF2-40B4-BE49-F238E27FC236}">
                <a16:creationId xmlns:a16="http://schemas.microsoft.com/office/drawing/2014/main" id="{821AD724-7FFB-89EB-6E2E-0379E2647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92" y="1416105"/>
            <a:ext cx="7178696" cy="5075892"/>
          </a:xfrm>
          <a:prstGeom prst="rect">
            <a:avLst/>
          </a:prstGeom>
        </p:spPr>
      </p:pic>
    </p:spTree>
    <p:extLst>
      <p:ext uri="{BB962C8B-B14F-4D97-AF65-F5344CB8AC3E}">
        <p14:creationId xmlns:p14="http://schemas.microsoft.com/office/powerpoint/2010/main" val="56845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8</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2792760" y="2392229"/>
            <a:ext cx="3658499" cy="3312368"/>
          </a:xfrm>
          <a:prstGeom prst="rect">
            <a:avLst/>
          </a:prstGeom>
        </p:spPr>
      </p:pic>
      <p:pic>
        <p:nvPicPr>
          <p:cNvPr id="12" name="图片 11">
            <a:extLst>
              <a:ext uri="{FF2B5EF4-FFF2-40B4-BE49-F238E27FC236}">
                <a16:creationId xmlns:a16="http://schemas.microsoft.com/office/drawing/2014/main" id="{9D811DE5-F779-A812-D7BC-3BDC7EBE08C6}"/>
              </a:ext>
            </a:extLst>
          </p:cNvPr>
          <p:cNvPicPr>
            <a:picLocks noChangeAspect="1"/>
          </p:cNvPicPr>
          <p:nvPr/>
        </p:nvPicPr>
        <p:blipFill>
          <a:blip r:embed="rId4"/>
          <a:stretch>
            <a:fillRect/>
          </a:stretch>
        </p:blipFill>
        <p:spPr>
          <a:xfrm>
            <a:off x="6583449" y="2582643"/>
            <a:ext cx="2954655" cy="2759053"/>
          </a:xfrm>
          <a:prstGeom prst="rect">
            <a:avLst/>
          </a:prstGeom>
        </p:spPr>
      </p:pic>
      <p:pic>
        <p:nvPicPr>
          <p:cNvPr id="13" name="图片 12">
            <a:extLst>
              <a:ext uri="{FF2B5EF4-FFF2-40B4-BE49-F238E27FC236}">
                <a16:creationId xmlns:a16="http://schemas.microsoft.com/office/drawing/2014/main" id="{FBA4D882-6DED-C481-7E05-7D37F663AEA3}"/>
              </a:ext>
            </a:extLst>
          </p:cNvPr>
          <p:cNvPicPr>
            <a:picLocks noChangeAspect="1"/>
          </p:cNvPicPr>
          <p:nvPr/>
        </p:nvPicPr>
        <p:blipFill>
          <a:blip r:embed="rId5"/>
          <a:stretch>
            <a:fillRect/>
          </a:stretch>
        </p:blipFill>
        <p:spPr>
          <a:xfrm>
            <a:off x="474699" y="2568651"/>
            <a:ext cx="2188210" cy="2773045"/>
          </a:xfrm>
          <a:prstGeom prst="rect">
            <a:avLst/>
          </a:prstGeom>
        </p:spPr>
      </p:pic>
      <p:sp>
        <p:nvSpPr>
          <p:cNvPr id="16" name="文本框 15">
            <a:extLst>
              <a:ext uri="{FF2B5EF4-FFF2-40B4-BE49-F238E27FC236}">
                <a16:creationId xmlns:a16="http://schemas.microsoft.com/office/drawing/2014/main" id="{C0B939FF-E7A6-25D8-6848-A4DABBC73106}"/>
              </a:ext>
            </a:extLst>
          </p:cNvPr>
          <p:cNvSpPr txBox="1"/>
          <p:nvPr/>
        </p:nvSpPr>
        <p:spPr>
          <a:xfrm>
            <a:off x="6470250" y="1852046"/>
            <a:ext cx="3816424"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60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°时的工作位置，为急回工况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杆</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逆时针转动</a:t>
            </a:r>
            <a:endParaRPr lang="zh-CN" altLang="en-US" dirty="0"/>
          </a:p>
        </p:txBody>
      </p:sp>
      <p:sp>
        <p:nvSpPr>
          <p:cNvPr id="22" name="文本框 21">
            <a:extLst>
              <a:ext uri="{FF2B5EF4-FFF2-40B4-BE49-F238E27FC236}">
                <a16:creationId xmlns:a16="http://schemas.microsoft.com/office/drawing/2014/main" id="{0754E7D7-6C19-5461-266B-8BC4A19ADA66}"/>
              </a:ext>
            </a:extLst>
          </p:cNvPr>
          <p:cNvSpPr txBox="1"/>
          <p:nvPr/>
        </p:nvSpPr>
        <p:spPr>
          <a:xfrm>
            <a:off x="68274" y="1922320"/>
            <a:ext cx="5068302"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260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°时的工作位置，为进给工况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杆</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顺时针转动</a:t>
            </a:r>
            <a:endParaRPr lang="zh-CN" altLang="en-US" dirty="0"/>
          </a:p>
        </p:txBody>
      </p:sp>
      <p:graphicFrame>
        <p:nvGraphicFramePr>
          <p:cNvPr id="30" name="对象 29">
            <a:extLst>
              <a:ext uri="{FF2B5EF4-FFF2-40B4-BE49-F238E27FC236}">
                <a16:creationId xmlns:a16="http://schemas.microsoft.com/office/drawing/2014/main" id="{8B2A1597-C1F5-1E01-FF8C-43C417D48D41}"/>
              </a:ext>
            </a:extLst>
          </p:cNvPr>
          <p:cNvGraphicFramePr>
            <a:graphicFrameLocks noChangeAspect="1"/>
          </p:cNvGraphicFramePr>
          <p:nvPr>
            <p:extLst>
              <p:ext uri="{D42A27DB-BD31-4B8C-83A1-F6EECF244321}">
                <p14:modId xmlns:p14="http://schemas.microsoft.com/office/powerpoint/2010/main" val="4075978999"/>
              </p:ext>
            </p:extLst>
          </p:nvPr>
        </p:nvGraphicFramePr>
        <p:xfrm>
          <a:off x="1568623" y="5949279"/>
          <a:ext cx="6489720" cy="339660"/>
        </p:xfrm>
        <a:graphic>
          <a:graphicData uri="http://schemas.openxmlformats.org/presentationml/2006/ole">
            <mc:AlternateContent xmlns:mc="http://schemas.openxmlformats.org/markup-compatibility/2006">
              <mc:Choice xmlns:v="urn:schemas-microsoft-com:vml" Requires="v">
                <p:oleObj name="AxMath" r:id="rId6" imgW="4326480" imgH="226440" progId="Equation.AxMath">
                  <p:embed/>
                </p:oleObj>
              </mc:Choice>
              <mc:Fallback>
                <p:oleObj name="AxMath" r:id="rId6" imgW="4326480" imgH="226440" progId="Equation.AxMath">
                  <p:embed/>
                  <p:pic>
                    <p:nvPicPr>
                      <p:cNvPr id="0" name=""/>
                      <p:cNvPicPr/>
                      <p:nvPr/>
                    </p:nvPicPr>
                    <p:blipFill>
                      <a:blip r:embed="rId7"/>
                      <a:stretch>
                        <a:fillRect/>
                      </a:stretch>
                    </p:blipFill>
                    <p:spPr>
                      <a:xfrm>
                        <a:off x="1568623" y="5949279"/>
                        <a:ext cx="6489720" cy="339660"/>
                      </a:xfrm>
                      <a:prstGeom prst="rect">
                        <a:avLst/>
                      </a:prstGeom>
                    </p:spPr>
                  </p:pic>
                </p:oleObj>
              </mc:Fallback>
            </mc:AlternateContent>
          </a:graphicData>
        </a:graphic>
      </p:graphicFrame>
      <p:sp>
        <p:nvSpPr>
          <p:cNvPr id="31" name="矩形: 圆角 30">
            <a:extLst>
              <a:ext uri="{FF2B5EF4-FFF2-40B4-BE49-F238E27FC236}">
                <a16:creationId xmlns:a16="http://schemas.microsoft.com/office/drawing/2014/main" id="{40F4DFF4-0287-0F18-5DB7-A3C5377E32BD}"/>
              </a:ext>
            </a:extLst>
          </p:cNvPr>
          <p:cNvSpPr/>
          <p:nvPr/>
        </p:nvSpPr>
        <p:spPr>
          <a:xfrm>
            <a:off x="819576" y="1499934"/>
            <a:ext cx="1380724" cy="35915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位置分析</a:t>
            </a:r>
          </a:p>
        </p:txBody>
      </p:sp>
    </p:spTree>
    <p:extLst>
      <p:ext uri="{BB962C8B-B14F-4D97-AF65-F5344CB8AC3E}">
        <p14:creationId xmlns:p14="http://schemas.microsoft.com/office/powerpoint/2010/main" val="363772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9</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380724"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graphicFrame>
        <p:nvGraphicFramePr>
          <p:cNvPr id="9" name="对象 8">
            <a:extLst>
              <a:ext uri="{FF2B5EF4-FFF2-40B4-BE49-F238E27FC236}">
                <a16:creationId xmlns:a16="http://schemas.microsoft.com/office/drawing/2014/main" id="{867D287B-046E-E411-209D-C21DEAB54002}"/>
              </a:ext>
            </a:extLst>
          </p:cNvPr>
          <p:cNvGraphicFramePr>
            <a:graphicFrameLocks noChangeAspect="1"/>
          </p:cNvGraphicFramePr>
          <p:nvPr>
            <p:extLst>
              <p:ext uri="{D42A27DB-BD31-4B8C-83A1-F6EECF244321}">
                <p14:modId xmlns:p14="http://schemas.microsoft.com/office/powerpoint/2010/main" val="3909573129"/>
              </p:ext>
            </p:extLst>
          </p:nvPr>
        </p:nvGraphicFramePr>
        <p:xfrm>
          <a:off x="7188687" y="3041521"/>
          <a:ext cx="1300860" cy="623700"/>
        </p:xfrm>
        <a:graphic>
          <a:graphicData uri="http://schemas.openxmlformats.org/presentationml/2006/ole">
            <mc:AlternateContent xmlns:mc="http://schemas.openxmlformats.org/markup-compatibility/2006">
              <mc:Choice xmlns:v="urn:schemas-microsoft-com:vml" Requires="v">
                <p:oleObj name="AxMath" r:id="rId4" imgW="867240" imgH="415800" progId="Equation.AxMath">
                  <p:embed/>
                </p:oleObj>
              </mc:Choice>
              <mc:Fallback>
                <p:oleObj name="AxMath" r:id="rId4" imgW="867240" imgH="415800" progId="Equation.AxMath">
                  <p:embed/>
                  <p:pic>
                    <p:nvPicPr>
                      <p:cNvPr id="0" name=""/>
                      <p:cNvPicPr/>
                      <p:nvPr/>
                    </p:nvPicPr>
                    <p:blipFill>
                      <a:blip r:embed="rId5"/>
                      <a:stretch>
                        <a:fillRect/>
                      </a:stretch>
                    </p:blipFill>
                    <p:spPr>
                      <a:xfrm>
                        <a:off x="7188687" y="3041521"/>
                        <a:ext cx="1300860" cy="6237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B9A23EF-40F3-F3F5-859F-484903E0A58B}"/>
              </a:ext>
            </a:extLst>
          </p:cNvPr>
          <p:cNvGraphicFramePr>
            <a:graphicFrameLocks noChangeAspect="1"/>
          </p:cNvGraphicFramePr>
          <p:nvPr>
            <p:extLst>
              <p:ext uri="{D42A27DB-BD31-4B8C-83A1-F6EECF244321}">
                <p14:modId xmlns:p14="http://schemas.microsoft.com/office/powerpoint/2010/main" val="1429718821"/>
              </p:ext>
            </p:extLst>
          </p:nvPr>
        </p:nvGraphicFramePr>
        <p:xfrm>
          <a:off x="6734248" y="1450607"/>
          <a:ext cx="3052620" cy="1415340"/>
        </p:xfrm>
        <a:graphic>
          <a:graphicData uri="http://schemas.openxmlformats.org/presentationml/2006/ole">
            <mc:AlternateContent xmlns:mc="http://schemas.openxmlformats.org/markup-compatibility/2006">
              <mc:Choice xmlns:v="urn:schemas-microsoft-com:vml" Requires="v">
                <p:oleObj name="AxMath" r:id="rId6" imgW="2035080" imgH="943560" progId="Equation.AxMath">
                  <p:embed/>
                </p:oleObj>
              </mc:Choice>
              <mc:Fallback>
                <p:oleObj name="AxMath" r:id="rId6" imgW="2035080" imgH="943560" progId="Equation.AxMath">
                  <p:embed/>
                  <p:pic>
                    <p:nvPicPr>
                      <p:cNvPr id="0" name=""/>
                      <p:cNvPicPr/>
                      <p:nvPr/>
                    </p:nvPicPr>
                    <p:blipFill>
                      <a:blip r:embed="rId7"/>
                      <a:stretch>
                        <a:fillRect/>
                      </a:stretch>
                    </p:blipFill>
                    <p:spPr>
                      <a:xfrm>
                        <a:off x="6734248" y="1450607"/>
                        <a:ext cx="3052620" cy="1415340"/>
                      </a:xfrm>
                      <a:prstGeom prst="rect">
                        <a:avLst/>
                      </a:prstGeom>
                    </p:spPr>
                  </p:pic>
                </p:oleObj>
              </mc:Fallback>
            </mc:AlternateContent>
          </a:graphicData>
        </a:graphic>
      </p:graphicFrame>
      <p:pic>
        <p:nvPicPr>
          <p:cNvPr id="17" name="图片 16">
            <a:extLst>
              <a:ext uri="{FF2B5EF4-FFF2-40B4-BE49-F238E27FC236}">
                <a16:creationId xmlns:a16="http://schemas.microsoft.com/office/drawing/2014/main" id="{8C6529F4-71D7-C899-9C19-A69FEC6887BF}"/>
              </a:ext>
            </a:extLst>
          </p:cNvPr>
          <p:cNvPicPr>
            <a:picLocks noChangeAspect="1"/>
          </p:cNvPicPr>
          <p:nvPr/>
        </p:nvPicPr>
        <p:blipFill>
          <a:blip r:embed="rId8"/>
          <a:stretch>
            <a:fillRect/>
          </a:stretch>
        </p:blipFill>
        <p:spPr>
          <a:xfrm>
            <a:off x="4118991" y="3488398"/>
            <a:ext cx="3536315" cy="2190115"/>
          </a:xfrm>
          <a:prstGeom prst="rect">
            <a:avLst/>
          </a:prstGeom>
        </p:spPr>
      </p:pic>
      <p:graphicFrame>
        <p:nvGraphicFramePr>
          <p:cNvPr id="20" name="对象 19">
            <a:extLst>
              <a:ext uri="{FF2B5EF4-FFF2-40B4-BE49-F238E27FC236}">
                <a16:creationId xmlns:a16="http://schemas.microsoft.com/office/drawing/2014/main" id="{E2E80B59-2E45-D267-4FCB-996DBAD9505B}"/>
              </a:ext>
            </a:extLst>
          </p:cNvPr>
          <p:cNvGraphicFramePr>
            <a:graphicFrameLocks noChangeAspect="1"/>
          </p:cNvGraphicFramePr>
          <p:nvPr>
            <p:extLst>
              <p:ext uri="{D42A27DB-BD31-4B8C-83A1-F6EECF244321}">
                <p14:modId xmlns:p14="http://schemas.microsoft.com/office/powerpoint/2010/main" val="984272994"/>
              </p:ext>
            </p:extLst>
          </p:nvPr>
        </p:nvGraphicFramePr>
        <p:xfrm>
          <a:off x="473075" y="5697538"/>
          <a:ext cx="9124950" cy="774700"/>
        </p:xfrm>
        <a:graphic>
          <a:graphicData uri="http://schemas.openxmlformats.org/presentationml/2006/ole">
            <mc:AlternateContent xmlns:mc="http://schemas.openxmlformats.org/markup-compatibility/2006">
              <mc:Choice xmlns:v="urn:schemas-microsoft-com:vml" Requires="v">
                <p:oleObj name="AxMath" r:id="rId9" imgW="6083640" imgH="515880" progId="Equation.AxMath">
                  <p:embed/>
                </p:oleObj>
              </mc:Choice>
              <mc:Fallback>
                <p:oleObj name="AxMath" r:id="rId9" imgW="6083640" imgH="515880" progId="Equation.AxMath">
                  <p:embed/>
                  <p:pic>
                    <p:nvPicPr>
                      <p:cNvPr id="0" name=""/>
                      <p:cNvPicPr/>
                      <p:nvPr/>
                    </p:nvPicPr>
                    <p:blipFill>
                      <a:blip r:embed="rId10"/>
                      <a:stretch>
                        <a:fillRect/>
                      </a:stretch>
                    </p:blipFill>
                    <p:spPr>
                      <a:xfrm>
                        <a:off x="473075" y="5697538"/>
                        <a:ext cx="9124950" cy="7747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8BD094CB-015D-94AF-01D0-F6BC3952232D}"/>
              </a:ext>
            </a:extLst>
          </p:cNvPr>
          <p:cNvGraphicFramePr>
            <a:graphicFrameLocks noChangeAspect="1"/>
          </p:cNvGraphicFramePr>
          <p:nvPr>
            <p:extLst>
              <p:ext uri="{D42A27DB-BD31-4B8C-83A1-F6EECF244321}">
                <p14:modId xmlns:p14="http://schemas.microsoft.com/office/powerpoint/2010/main" val="1413221636"/>
              </p:ext>
            </p:extLst>
          </p:nvPr>
        </p:nvGraphicFramePr>
        <p:xfrm>
          <a:off x="3809650" y="1622621"/>
          <a:ext cx="2412720" cy="1134000"/>
        </p:xfrm>
        <a:graphic>
          <a:graphicData uri="http://schemas.openxmlformats.org/presentationml/2006/ole">
            <mc:AlternateContent xmlns:mc="http://schemas.openxmlformats.org/markup-compatibility/2006">
              <mc:Choice xmlns:v="urn:schemas-microsoft-com:vml" Requires="v">
                <p:oleObj name="AxMath" r:id="rId11" imgW="1608480" imgH="756000" progId="Equation.AxMath">
                  <p:embed/>
                </p:oleObj>
              </mc:Choice>
              <mc:Fallback>
                <p:oleObj name="AxMath" r:id="rId11" imgW="1608480" imgH="756000" progId="Equation.AxMath">
                  <p:embed/>
                  <p:pic>
                    <p:nvPicPr>
                      <p:cNvPr id="5" name="对象 4">
                        <a:extLst>
                          <a:ext uri="{FF2B5EF4-FFF2-40B4-BE49-F238E27FC236}">
                            <a16:creationId xmlns:a16="http://schemas.microsoft.com/office/drawing/2014/main" id="{212C3E3B-AADA-67EB-7C34-A3DCA19D8AD2}"/>
                          </a:ext>
                        </a:extLst>
                      </p:cNvPr>
                      <p:cNvPicPr/>
                      <p:nvPr/>
                    </p:nvPicPr>
                    <p:blipFill>
                      <a:blip r:embed="rId12"/>
                      <a:stretch>
                        <a:fillRect/>
                      </a:stretch>
                    </p:blipFill>
                    <p:spPr>
                      <a:xfrm>
                        <a:off x="3809650" y="1622621"/>
                        <a:ext cx="2412720" cy="11340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65966C1D-31C0-2F27-3F28-6CE771B9051B}"/>
              </a:ext>
            </a:extLst>
          </p:cNvPr>
          <p:cNvGraphicFramePr>
            <a:graphicFrameLocks noChangeAspect="1"/>
          </p:cNvGraphicFramePr>
          <p:nvPr>
            <p:extLst>
              <p:ext uri="{D42A27DB-BD31-4B8C-83A1-F6EECF244321}">
                <p14:modId xmlns:p14="http://schemas.microsoft.com/office/powerpoint/2010/main" val="3415898939"/>
              </p:ext>
            </p:extLst>
          </p:nvPr>
        </p:nvGraphicFramePr>
        <p:xfrm>
          <a:off x="4025650" y="3182461"/>
          <a:ext cx="2196720" cy="341820"/>
        </p:xfrm>
        <a:graphic>
          <a:graphicData uri="http://schemas.openxmlformats.org/presentationml/2006/ole">
            <mc:AlternateContent xmlns:mc="http://schemas.openxmlformats.org/markup-compatibility/2006">
              <mc:Choice xmlns:v="urn:schemas-microsoft-com:vml" Requires="v">
                <p:oleObj name="AxMath" r:id="rId13" imgW="1464480" imgH="227880" progId="Equation.AxMath">
                  <p:embed/>
                </p:oleObj>
              </mc:Choice>
              <mc:Fallback>
                <p:oleObj name="AxMath" r:id="rId13" imgW="1464480" imgH="227880" progId="Equation.AxMath">
                  <p:embed/>
                  <p:pic>
                    <p:nvPicPr>
                      <p:cNvPr id="7" name="对象 6">
                        <a:extLst>
                          <a:ext uri="{FF2B5EF4-FFF2-40B4-BE49-F238E27FC236}">
                            <a16:creationId xmlns:a16="http://schemas.microsoft.com/office/drawing/2014/main" id="{8E527EA2-F9D5-4851-FAF6-C3EA79406440}"/>
                          </a:ext>
                        </a:extLst>
                      </p:cNvPr>
                      <p:cNvPicPr/>
                      <p:nvPr/>
                    </p:nvPicPr>
                    <p:blipFill>
                      <a:blip r:embed="rId14"/>
                      <a:stretch>
                        <a:fillRect/>
                      </a:stretch>
                    </p:blipFill>
                    <p:spPr>
                      <a:xfrm>
                        <a:off x="4025650" y="3182461"/>
                        <a:ext cx="2196720" cy="341820"/>
                      </a:xfrm>
                      <a:prstGeom prst="rect">
                        <a:avLst/>
                      </a:prstGeom>
                    </p:spPr>
                  </p:pic>
                </p:oleObj>
              </mc:Fallback>
            </mc:AlternateContent>
          </a:graphicData>
        </a:graphic>
      </p:graphicFrame>
    </p:spTree>
    <p:extLst>
      <p:ext uri="{BB962C8B-B14F-4D97-AF65-F5344CB8AC3E}">
        <p14:creationId xmlns:p14="http://schemas.microsoft.com/office/powerpoint/2010/main" val="2467740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g3MDUwYjI0ZDIwODY1MWNjMWY5OThkYWRhZTkwMzMifQ=="/>
</p:tagLst>
</file>

<file path=ppt/theme/theme1.xml><?xml version="1.0" encoding="utf-8"?>
<a:theme xmlns:a="http://schemas.openxmlformats.org/drawingml/2006/main" name="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VGC template</Template>
  <TotalTime>3690</TotalTime>
  <Words>2239</Words>
  <Application>Microsoft Office PowerPoint</Application>
  <PresentationFormat>A4 纸张(210x297 毫米)</PresentationFormat>
  <Paragraphs>344</Paragraphs>
  <Slides>34</Slides>
  <Notes>0</Notes>
  <HiddenSlides>0</HiddenSlides>
  <MMClips>2</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34</vt:i4>
      </vt:variant>
    </vt:vector>
  </HeadingPairs>
  <TitlesOfParts>
    <vt:vector size="49" baseType="lpstr">
      <vt:lpstr>Menlo</vt:lpstr>
      <vt:lpstr>黑体</vt:lpstr>
      <vt:lpstr>隶书</vt:lpstr>
      <vt:lpstr>宋体</vt:lpstr>
      <vt:lpstr>微软雅黑</vt:lpstr>
      <vt:lpstr>Arial</vt:lpstr>
      <vt:lpstr>Calibri</vt:lpstr>
      <vt:lpstr>Cambria Math</vt:lpstr>
      <vt:lpstr>Consolas</vt:lpstr>
      <vt:lpstr>Times New Roman</vt:lpstr>
      <vt:lpstr>Wingdings</vt:lpstr>
      <vt:lpstr>120316_VWAG_Template_draft</vt:lpstr>
      <vt:lpstr>1_120316_VWAG_Template_draft</vt:lpstr>
      <vt:lpstr>2_120316_VWAG_Template_draft</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张亮</dc:creator>
  <cp:lastModifiedBy>ZR W</cp:lastModifiedBy>
  <cp:revision>994</cp:revision>
  <cp:lastPrinted>2014-09-01T07:29:00Z</cp:lastPrinted>
  <dcterms:created xsi:type="dcterms:W3CDTF">2014-06-26T15:04:00Z</dcterms:created>
  <dcterms:modified xsi:type="dcterms:W3CDTF">2024-06-22T02:47:21Z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ICV">
    <vt:lpwstr>E152640F6BEF480787E82873C290DD32</vt:lpwstr>
  </property>
  <property fmtid="{D5CDD505-2E9C-101B-9397-08002B2CF9AE}" pid="4" name="KSOProductBuildVer">
    <vt:lpwstr>2052-11.1.0.11636</vt:lpwstr>
  </property>
</Properties>
</file>